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5"/>
  </p:notesMasterIdLst>
  <p:sldIdLst>
    <p:sldId id="285" r:id="rId3"/>
    <p:sldId id="286" r:id="rId4"/>
    <p:sldId id="287" r:id="rId5"/>
    <p:sldId id="323" r:id="rId6"/>
    <p:sldId id="310" r:id="rId7"/>
    <p:sldId id="291" r:id="rId8"/>
    <p:sldId id="288" r:id="rId9"/>
    <p:sldId id="294" r:id="rId10"/>
    <p:sldId id="303" r:id="rId11"/>
    <p:sldId id="305" r:id="rId12"/>
    <p:sldId id="306" r:id="rId13"/>
    <p:sldId id="307" r:id="rId14"/>
    <p:sldId id="308" r:id="rId15"/>
    <p:sldId id="314" r:id="rId16"/>
    <p:sldId id="315" r:id="rId17"/>
    <p:sldId id="321" r:id="rId18"/>
    <p:sldId id="292" r:id="rId19"/>
    <p:sldId id="318" r:id="rId20"/>
    <p:sldId id="312" r:id="rId21"/>
    <p:sldId id="301" r:id="rId22"/>
    <p:sldId id="322" r:id="rId23"/>
    <p:sldId id="296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81037"/>
  </p:normalViewPr>
  <p:slideViewPr>
    <p:cSldViewPr snapToGrid="0">
      <p:cViewPr varScale="1">
        <p:scale>
          <a:sx n="125" d="100"/>
          <a:sy n="125" d="100"/>
        </p:scale>
        <p:origin x="134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403418-A5DA-7642-99BA-1F04FA357D96}" type="doc">
      <dgm:prSet loTypeId="urn:microsoft.com/office/officeart/2005/8/layout/hProcess6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223C52B-571D-4346-898D-9B776E6F35E0}">
      <dgm:prSet phldrT="[Text]"/>
      <dgm:spPr/>
      <dgm:t>
        <a:bodyPr/>
        <a:lstStyle/>
        <a:p>
          <a:r>
            <a:rPr lang="en-US" altLang="zh-TW" dirty="0"/>
            <a:t>Input</a:t>
          </a:r>
          <a:endParaRPr lang="en-US" dirty="0"/>
        </a:p>
      </dgm:t>
    </dgm:pt>
    <dgm:pt modelId="{3BC642F9-DA54-624D-BA4F-357BA486D49C}" type="parTrans" cxnId="{A1292653-3B20-174B-9E29-446FC87A2ED8}">
      <dgm:prSet/>
      <dgm:spPr/>
      <dgm:t>
        <a:bodyPr/>
        <a:lstStyle/>
        <a:p>
          <a:endParaRPr lang="en-US"/>
        </a:p>
      </dgm:t>
    </dgm:pt>
    <dgm:pt modelId="{31307C4B-D252-4F43-85BF-E377DB968997}" type="sibTrans" cxnId="{A1292653-3B20-174B-9E29-446FC87A2ED8}">
      <dgm:prSet/>
      <dgm:spPr/>
      <dgm:t>
        <a:bodyPr/>
        <a:lstStyle/>
        <a:p>
          <a:endParaRPr lang="en-US"/>
        </a:p>
      </dgm:t>
    </dgm:pt>
    <dgm:pt modelId="{C890B726-6D24-0B46-9628-49F84BDE163E}">
      <dgm:prSet phldrT="[Text]" phldr="1"/>
      <dgm:spPr/>
      <dgm:t>
        <a:bodyPr/>
        <a:lstStyle/>
        <a:p>
          <a:endParaRPr lang="en-US" dirty="0"/>
        </a:p>
      </dgm:t>
    </dgm:pt>
    <dgm:pt modelId="{33C377E6-F959-C04A-BB05-923074997280}" type="parTrans" cxnId="{CE6134A3-A634-1A4B-A7D4-2D3176B90258}">
      <dgm:prSet/>
      <dgm:spPr/>
      <dgm:t>
        <a:bodyPr/>
        <a:lstStyle/>
        <a:p>
          <a:endParaRPr lang="en-US"/>
        </a:p>
      </dgm:t>
    </dgm:pt>
    <dgm:pt modelId="{D0CEDF18-E16D-0945-AA71-16F814849615}" type="sibTrans" cxnId="{CE6134A3-A634-1A4B-A7D4-2D3176B90258}">
      <dgm:prSet/>
      <dgm:spPr/>
      <dgm:t>
        <a:bodyPr/>
        <a:lstStyle/>
        <a:p>
          <a:endParaRPr lang="en-US"/>
        </a:p>
      </dgm:t>
    </dgm:pt>
    <dgm:pt modelId="{DE19BACD-9FB2-4748-99AE-7CBFDB43670A}">
      <dgm:prSet phldrT="[Text]"/>
      <dgm:spPr/>
      <dgm:t>
        <a:bodyPr/>
        <a:lstStyle/>
        <a:p>
          <a:r>
            <a:rPr lang="en-US" altLang="zh-TW" dirty="0"/>
            <a:t>Parse</a:t>
          </a:r>
          <a:endParaRPr lang="en-US" dirty="0"/>
        </a:p>
      </dgm:t>
    </dgm:pt>
    <dgm:pt modelId="{E1CBA347-9C97-A147-8DA1-98BDC404C3C3}" type="parTrans" cxnId="{05F63976-B2E9-8447-B87B-49C8F740BB5D}">
      <dgm:prSet/>
      <dgm:spPr/>
      <dgm:t>
        <a:bodyPr/>
        <a:lstStyle/>
        <a:p>
          <a:endParaRPr lang="en-US"/>
        </a:p>
      </dgm:t>
    </dgm:pt>
    <dgm:pt modelId="{C4D1C384-E134-CE4C-9447-661142380712}" type="sibTrans" cxnId="{05F63976-B2E9-8447-B87B-49C8F740BB5D}">
      <dgm:prSet/>
      <dgm:spPr/>
      <dgm:t>
        <a:bodyPr/>
        <a:lstStyle/>
        <a:p>
          <a:endParaRPr lang="en-US"/>
        </a:p>
      </dgm:t>
    </dgm:pt>
    <dgm:pt modelId="{2551BB60-2030-1C47-8220-31B653BFA21F}">
      <dgm:prSet phldrT="[Text]" phldr="1"/>
      <dgm:spPr/>
      <dgm:t>
        <a:bodyPr/>
        <a:lstStyle/>
        <a:p>
          <a:endParaRPr lang="en-US" dirty="0"/>
        </a:p>
      </dgm:t>
    </dgm:pt>
    <dgm:pt modelId="{BC77EF74-685C-084A-9764-E06A52BD9E16}" type="parTrans" cxnId="{1F35F71B-6DE5-CA4A-8080-D235B366A25D}">
      <dgm:prSet/>
      <dgm:spPr/>
      <dgm:t>
        <a:bodyPr/>
        <a:lstStyle/>
        <a:p>
          <a:endParaRPr lang="en-US"/>
        </a:p>
      </dgm:t>
    </dgm:pt>
    <dgm:pt modelId="{768CEBD1-BCFB-4145-98C9-34965C71B8D5}" type="sibTrans" cxnId="{1F35F71B-6DE5-CA4A-8080-D235B366A25D}">
      <dgm:prSet/>
      <dgm:spPr/>
      <dgm:t>
        <a:bodyPr/>
        <a:lstStyle/>
        <a:p>
          <a:endParaRPr lang="en-US"/>
        </a:p>
      </dgm:t>
    </dgm:pt>
    <dgm:pt modelId="{A8BC9C07-D562-8746-B596-CFAC9708F1E4}">
      <dgm:prSet phldrT="[Text]"/>
      <dgm:spPr/>
      <dgm:t>
        <a:bodyPr/>
        <a:lstStyle/>
        <a:p>
          <a:r>
            <a:rPr lang="en-US" altLang="zh-TW" dirty="0"/>
            <a:t>Output</a:t>
          </a:r>
          <a:endParaRPr lang="en-US" dirty="0"/>
        </a:p>
      </dgm:t>
    </dgm:pt>
    <dgm:pt modelId="{68339803-0A9F-B648-B1E6-6BCF35B0E5D7}" type="parTrans" cxnId="{A105B133-64A6-C14F-9B34-FC1A10B7FFC9}">
      <dgm:prSet/>
      <dgm:spPr/>
      <dgm:t>
        <a:bodyPr/>
        <a:lstStyle/>
        <a:p>
          <a:endParaRPr lang="en-US"/>
        </a:p>
      </dgm:t>
    </dgm:pt>
    <dgm:pt modelId="{D8625E9B-61A3-5244-8BF4-836D6334FCDB}" type="sibTrans" cxnId="{A105B133-64A6-C14F-9B34-FC1A10B7FFC9}">
      <dgm:prSet/>
      <dgm:spPr/>
      <dgm:t>
        <a:bodyPr/>
        <a:lstStyle/>
        <a:p>
          <a:endParaRPr lang="en-US"/>
        </a:p>
      </dgm:t>
    </dgm:pt>
    <dgm:pt modelId="{94FFAB36-D852-0C48-8CEB-60A37A7889F2}">
      <dgm:prSet phldrT="[Text]" phldr="1"/>
      <dgm:spPr/>
      <dgm:t>
        <a:bodyPr/>
        <a:lstStyle/>
        <a:p>
          <a:endParaRPr lang="en-US" dirty="0"/>
        </a:p>
      </dgm:t>
    </dgm:pt>
    <dgm:pt modelId="{E184B7F9-68A7-AC42-A01D-C561A89A9486}" type="parTrans" cxnId="{9F3BD658-96A6-F242-8908-B9EA1A6146E8}">
      <dgm:prSet/>
      <dgm:spPr/>
      <dgm:t>
        <a:bodyPr/>
        <a:lstStyle/>
        <a:p>
          <a:endParaRPr lang="en-US"/>
        </a:p>
      </dgm:t>
    </dgm:pt>
    <dgm:pt modelId="{2BD5A9C0-1051-214E-A4A7-1D22F98EB51D}" type="sibTrans" cxnId="{9F3BD658-96A6-F242-8908-B9EA1A6146E8}">
      <dgm:prSet/>
      <dgm:spPr/>
      <dgm:t>
        <a:bodyPr/>
        <a:lstStyle/>
        <a:p>
          <a:endParaRPr lang="en-US"/>
        </a:p>
      </dgm:t>
    </dgm:pt>
    <dgm:pt modelId="{185471F5-08A3-0F4D-A495-F6D588E45565}" type="pres">
      <dgm:prSet presAssocID="{8F403418-A5DA-7642-99BA-1F04FA357D96}" presName="theList" presStyleCnt="0">
        <dgm:presLayoutVars>
          <dgm:dir/>
          <dgm:animLvl val="lvl"/>
          <dgm:resizeHandles val="exact"/>
        </dgm:presLayoutVars>
      </dgm:prSet>
      <dgm:spPr/>
    </dgm:pt>
    <dgm:pt modelId="{F1E453DD-28CF-554E-8B07-98E55377F18B}" type="pres">
      <dgm:prSet presAssocID="{B223C52B-571D-4346-898D-9B776E6F35E0}" presName="compNode" presStyleCnt="0"/>
      <dgm:spPr/>
    </dgm:pt>
    <dgm:pt modelId="{F51F671C-519E-5445-81EF-36972B01E4A2}" type="pres">
      <dgm:prSet presAssocID="{B223C52B-571D-4346-898D-9B776E6F35E0}" presName="noGeometry" presStyleCnt="0"/>
      <dgm:spPr/>
    </dgm:pt>
    <dgm:pt modelId="{15EF12A9-8019-0F4E-94A6-6660CFD35FBC}" type="pres">
      <dgm:prSet presAssocID="{B223C52B-571D-4346-898D-9B776E6F35E0}" presName="childTextVisible" presStyleLbl="bgAccFollowNode1" presStyleIdx="0" presStyleCnt="3">
        <dgm:presLayoutVars>
          <dgm:bulletEnabled val="1"/>
        </dgm:presLayoutVars>
      </dgm:prSet>
      <dgm:spPr/>
    </dgm:pt>
    <dgm:pt modelId="{B2DDC468-92AA-D942-9114-7FC37395FA76}" type="pres">
      <dgm:prSet presAssocID="{B223C52B-571D-4346-898D-9B776E6F35E0}" presName="childTextHidden" presStyleLbl="bgAccFollowNode1" presStyleIdx="0" presStyleCnt="3"/>
      <dgm:spPr/>
    </dgm:pt>
    <dgm:pt modelId="{79E54DA1-C8A3-0847-BE26-EFB9D9DA854E}" type="pres">
      <dgm:prSet presAssocID="{B223C52B-571D-4346-898D-9B776E6F35E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97C170E-D36C-8E45-9E73-F6FA707BDF11}" type="pres">
      <dgm:prSet presAssocID="{B223C52B-571D-4346-898D-9B776E6F35E0}" presName="aSpace" presStyleCnt="0"/>
      <dgm:spPr/>
    </dgm:pt>
    <dgm:pt modelId="{78AF0967-2497-0648-8D63-66F2D6A1F1AA}" type="pres">
      <dgm:prSet presAssocID="{DE19BACD-9FB2-4748-99AE-7CBFDB43670A}" presName="compNode" presStyleCnt="0"/>
      <dgm:spPr/>
    </dgm:pt>
    <dgm:pt modelId="{DD3B70BF-F319-7448-9C1A-6B1838AC0982}" type="pres">
      <dgm:prSet presAssocID="{DE19BACD-9FB2-4748-99AE-7CBFDB43670A}" presName="noGeometry" presStyleCnt="0"/>
      <dgm:spPr/>
    </dgm:pt>
    <dgm:pt modelId="{D041613B-5924-6744-AC4D-8C136ED1B027}" type="pres">
      <dgm:prSet presAssocID="{DE19BACD-9FB2-4748-99AE-7CBFDB43670A}" presName="childTextVisible" presStyleLbl="bgAccFollowNode1" presStyleIdx="1" presStyleCnt="3">
        <dgm:presLayoutVars>
          <dgm:bulletEnabled val="1"/>
        </dgm:presLayoutVars>
      </dgm:prSet>
      <dgm:spPr/>
    </dgm:pt>
    <dgm:pt modelId="{C47C7535-EF31-414A-B9EC-539A7764E6BA}" type="pres">
      <dgm:prSet presAssocID="{DE19BACD-9FB2-4748-99AE-7CBFDB43670A}" presName="childTextHidden" presStyleLbl="bgAccFollowNode1" presStyleIdx="1" presStyleCnt="3"/>
      <dgm:spPr/>
    </dgm:pt>
    <dgm:pt modelId="{6735AD72-845F-834A-A06C-860A6FD5EA36}" type="pres">
      <dgm:prSet presAssocID="{DE19BACD-9FB2-4748-99AE-7CBFDB43670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70E3729-41EB-F245-988B-7E655C0A8D7B}" type="pres">
      <dgm:prSet presAssocID="{DE19BACD-9FB2-4748-99AE-7CBFDB43670A}" presName="aSpace" presStyleCnt="0"/>
      <dgm:spPr/>
    </dgm:pt>
    <dgm:pt modelId="{F8E5A108-F8DA-DA49-85F2-5A47ADCE8B72}" type="pres">
      <dgm:prSet presAssocID="{A8BC9C07-D562-8746-B596-CFAC9708F1E4}" presName="compNode" presStyleCnt="0"/>
      <dgm:spPr/>
    </dgm:pt>
    <dgm:pt modelId="{B2BB4974-B141-9140-BAFC-D3DDD36AF1D3}" type="pres">
      <dgm:prSet presAssocID="{A8BC9C07-D562-8746-B596-CFAC9708F1E4}" presName="noGeometry" presStyleCnt="0"/>
      <dgm:spPr/>
    </dgm:pt>
    <dgm:pt modelId="{10C10908-43D0-454C-840F-10B6BB147FCD}" type="pres">
      <dgm:prSet presAssocID="{A8BC9C07-D562-8746-B596-CFAC9708F1E4}" presName="childTextVisible" presStyleLbl="bgAccFollowNode1" presStyleIdx="2" presStyleCnt="3">
        <dgm:presLayoutVars>
          <dgm:bulletEnabled val="1"/>
        </dgm:presLayoutVars>
      </dgm:prSet>
      <dgm:spPr/>
    </dgm:pt>
    <dgm:pt modelId="{02167133-E0E9-AB42-A163-436EC6799583}" type="pres">
      <dgm:prSet presAssocID="{A8BC9C07-D562-8746-B596-CFAC9708F1E4}" presName="childTextHidden" presStyleLbl="bgAccFollowNode1" presStyleIdx="2" presStyleCnt="3"/>
      <dgm:spPr/>
    </dgm:pt>
    <dgm:pt modelId="{B9B01D25-9061-4F4A-B913-D249F0BC549B}" type="pres">
      <dgm:prSet presAssocID="{A8BC9C07-D562-8746-B596-CFAC9708F1E4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88197604-75CF-B64B-BD45-23BEC49D059E}" type="presOf" srcId="{94FFAB36-D852-0C48-8CEB-60A37A7889F2}" destId="{10C10908-43D0-454C-840F-10B6BB147FCD}" srcOrd="0" destOrd="0" presId="urn:microsoft.com/office/officeart/2005/8/layout/hProcess6"/>
    <dgm:cxn modelId="{F2A7F10E-A6CF-FA44-B3AD-414D5EBA13CB}" type="presOf" srcId="{A8BC9C07-D562-8746-B596-CFAC9708F1E4}" destId="{B9B01D25-9061-4F4A-B913-D249F0BC549B}" srcOrd="0" destOrd="0" presId="urn:microsoft.com/office/officeart/2005/8/layout/hProcess6"/>
    <dgm:cxn modelId="{77CD720F-90BD-FD47-A203-7490D7127E72}" type="presOf" srcId="{8F403418-A5DA-7642-99BA-1F04FA357D96}" destId="{185471F5-08A3-0F4D-A495-F6D588E45565}" srcOrd="0" destOrd="0" presId="urn:microsoft.com/office/officeart/2005/8/layout/hProcess6"/>
    <dgm:cxn modelId="{1F35F71B-6DE5-CA4A-8080-D235B366A25D}" srcId="{DE19BACD-9FB2-4748-99AE-7CBFDB43670A}" destId="{2551BB60-2030-1C47-8220-31B653BFA21F}" srcOrd="0" destOrd="0" parTransId="{BC77EF74-685C-084A-9764-E06A52BD9E16}" sibTransId="{768CEBD1-BCFB-4145-98C9-34965C71B8D5}"/>
    <dgm:cxn modelId="{A105B133-64A6-C14F-9B34-FC1A10B7FFC9}" srcId="{8F403418-A5DA-7642-99BA-1F04FA357D96}" destId="{A8BC9C07-D562-8746-B596-CFAC9708F1E4}" srcOrd="2" destOrd="0" parTransId="{68339803-0A9F-B648-B1E6-6BCF35B0E5D7}" sibTransId="{D8625E9B-61A3-5244-8BF4-836D6334FCDB}"/>
    <dgm:cxn modelId="{A1292653-3B20-174B-9E29-446FC87A2ED8}" srcId="{8F403418-A5DA-7642-99BA-1F04FA357D96}" destId="{B223C52B-571D-4346-898D-9B776E6F35E0}" srcOrd="0" destOrd="0" parTransId="{3BC642F9-DA54-624D-BA4F-357BA486D49C}" sibTransId="{31307C4B-D252-4F43-85BF-E377DB968997}"/>
    <dgm:cxn modelId="{9F3BD658-96A6-F242-8908-B9EA1A6146E8}" srcId="{A8BC9C07-D562-8746-B596-CFAC9708F1E4}" destId="{94FFAB36-D852-0C48-8CEB-60A37A7889F2}" srcOrd="0" destOrd="0" parTransId="{E184B7F9-68A7-AC42-A01D-C561A89A9486}" sibTransId="{2BD5A9C0-1051-214E-A4A7-1D22F98EB51D}"/>
    <dgm:cxn modelId="{05F63976-B2E9-8447-B87B-49C8F740BB5D}" srcId="{8F403418-A5DA-7642-99BA-1F04FA357D96}" destId="{DE19BACD-9FB2-4748-99AE-7CBFDB43670A}" srcOrd="1" destOrd="0" parTransId="{E1CBA347-9C97-A147-8DA1-98BDC404C3C3}" sibTransId="{C4D1C384-E134-CE4C-9447-661142380712}"/>
    <dgm:cxn modelId="{F507CB97-A62F-3C40-B956-9EF153D69B6A}" type="presOf" srcId="{DE19BACD-9FB2-4748-99AE-7CBFDB43670A}" destId="{6735AD72-845F-834A-A06C-860A6FD5EA36}" srcOrd="0" destOrd="0" presId="urn:microsoft.com/office/officeart/2005/8/layout/hProcess6"/>
    <dgm:cxn modelId="{CE6134A3-A634-1A4B-A7D4-2D3176B90258}" srcId="{B223C52B-571D-4346-898D-9B776E6F35E0}" destId="{C890B726-6D24-0B46-9628-49F84BDE163E}" srcOrd="0" destOrd="0" parTransId="{33C377E6-F959-C04A-BB05-923074997280}" sibTransId="{D0CEDF18-E16D-0945-AA71-16F814849615}"/>
    <dgm:cxn modelId="{4F20EDBE-3BE3-1B44-B286-DE3FD73A3676}" type="presOf" srcId="{C890B726-6D24-0B46-9628-49F84BDE163E}" destId="{15EF12A9-8019-0F4E-94A6-6660CFD35FBC}" srcOrd="0" destOrd="0" presId="urn:microsoft.com/office/officeart/2005/8/layout/hProcess6"/>
    <dgm:cxn modelId="{749CB6C0-2F70-6D41-A8E8-129E5E3D245A}" type="presOf" srcId="{B223C52B-571D-4346-898D-9B776E6F35E0}" destId="{79E54DA1-C8A3-0847-BE26-EFB9D9DA854E}" srcOrd="0" destOrd="0" presId="urn:microsoft.com/office/officeart/2005/8/layout/hProcess6"/>
    <dgm:cxn modelId="{CC3060C4-A4CA-E245-A6F1-30C8706B8B5A}" type="presOf" srcId="{C890B726-6D24-0B46-9628-49F84BDE163E}" destId="{B2DDC468-92AA-D942-9114-7FC37395FA76}" srcOrd="1" destOrd="0" presId="urn:microsoft.com/office/officeart/2005/8/layout/hProcess6"/>
    <dgm:cxn modelId="{30F8EDD3-2B48-F44F-A168-4E326626D78B}" type="presOf" srcId="{2551BB60-2030-1C47-8220-31B653BFA21F}" destId="{D041613B-5924-6744-AC4D-8C136ED1B027}" srcOrd="0" destOrd="0" presId="urn:microsoft.com/office/officeart/2005/8/layout/hProcess6"/>
    <dgm:cxn modelId="{BA06A2ED-D80C-E84E-BA21-403D65F2234A}" type="presOf" srcId="{2551BB60-2030-1C47-8220-31B653BFA21F}" destId="{C47C7535-EF31-414A-B9EC-539A7764E6BA}" srcOrd="1" destOrd="0" presId="urn:microsoft.com/office/officeart/2005/8/layout/hProcess6"/>
    <dgm:cxn modelId="{F8A703F8-EE99-8B4D-8673-089A4F01B46A}" type="presOf" srcId="{94FFAB36-D852-0C48-8CEB-60A37A7889F2}" destId="{02167133-E0E9-AB42-A163-436EC6799583}" srcOrd="1" destOrd="0" presId="urn:microsoft.com/office/officeart/2005/8/layout/hProcess6"/>
    <dgm:cxn modelId="{433CC634-19D4-5B4B-AD87-CA3187E5C95C}" type="presParOf" srcId="{185471F5-08A3-0F4D-A495-F6D588E45565}" destId="{F1E453DD-28CF-554E-8B07-98E55377F18B}" srcOrd="0" destOrd="0" presId="urn:microsoft.com/office/officeart/2005/8/layout/hProcess6"/>
    <dgm:cxn modelId="{236C9651-4E6B-1E40-A46A-E9BA147D458C}" type="presParOf" srcId="{F1E453DD-28CF-554E-8B07-98E55377F18B}" destId="{F51F671C-519E-5445-81EF-36972B01E4A2}" srcOrd="0" destOrd="0" presId="urn:microsoft.com/office/officeart/2005/8/layout/hProcess6"/>
    <dgm:cxn modelId="{D234B626-2A57-E349-8215-D7704210C7A4}" type="presParOf" srcId="{F1E453DD-28CF-554E-8B07-98E55377F18B}" destId="{15EF12A9-8019-0F4E-94A6-6660CFD35FBC}" srcOrd="1" destOrd="0" presId="urn:microsoft.com/office/officeart/2005/8/layout/hProcess6"/>
    <dgm:cxn modelId="{3521427E-E02E-DF4F-BE0A-532A603E3E4D}" type="presParOf" srcId="{F1E453DD-28CF-554E-8B07-98E55377F18B}" destId="{B2DDC468-92AA-D942-9114-7FC37395FA76}" srcOrd="2" destOrd="0" presId="urn:microsoft.com/office/officeart/2005/8/layout/hProcess6"/>
    <dgm:cxn modelId="{0226481F-854D-7244-B403-2753DF55C2BC}" type="presParOf" srcId="{F1E453DD-28CF-554E-8B07-98E55377F18B}" destId="{79E54DA1-C8A3-0847-BE26-EFB9D9DA854E}" srcOrd="3" destOrd="0" presId="urn:microsoft.com/office/officeart/2005/8/layout/hProcess6"/>
    <dgm:cxn modelId="{850979D4-DE47-8340-87A9-996BD2B9C136}" type="presParOf" srcId="{185471F5-08A3-0F4D-A495-F6D588E45565}" destId="{597C170E-D36C-8E45-9E73-F6FA707BDF11}" srcOrd="1" destOrd="0" presId="urn:microsoft.com/office/officeart/2005/8/layout/hProcess6"/>
    <dgm:cxn modelId="{9492AE64-7321-1347-B5E9-E8B9E7B708DD}" type="presParOf" srcId="{185471F5-08A3-0F4D-A495-F6D588E45565}" destId="{78AF0967-2497-0648-8D63-66F2D6A1F1AA}" srcOrd="2" destOrd="0" presId="urn:microsoft.com/office/officeart/2005/8/layout/hProcess6"/>
    <dgm:cxn modelId="{B9F0B2F8-8D74-EB42-B3A2-6988DC26F70D}" type="presParOf" srcId="{78AF0967-2497-0648-8D63-66F2D6A1F1AA}" destId="{DD3B70BF-F319-7448-9C1A-6B1838AC0982}" srcOrd="0" destOrd="0" presId="urn:microsoft.com/office/officeart/2005/8/layout/hProcess6"/>
    <dgm:cxn modelId="{0A83ABB2-E15E-E842-AD45-D9D2F3E4DD05}" type="presParOf" srcId="{78AF0967-2497-0648-8D63-66F2D6A1F1AA}" destId="{D041613B-5924-6744-AC4D-8C136ED1B027}" srcOrd="1" destOrd="0" presId="urn:microsoft.com/office/officeart/2005/8/layout/hProcess6"/>
    <dgm:cxn modelId="{DF142CAD-83E5-9449-97E9-EF0AA7CAADE2}" type="presParOf" srcId="{78AF0967-2497-0648-8D63-66F2D6A1F1AA}" destId="{C47C7535-EF31-414A-B9EC-539A7764E6BA}" srcOrd="2" destOrd="0" presId="urn:microsoft.com/office/officeart/2005/8/layout/hProcess6"/>
    <dgm:cxn modelId="{4E62F34B-5AFF-C543-8615-BC265FC6216B}" type="presParOf" srcId="{78AF0967-2497-0648-8D63-66F2D6A1F1AA}" destId="{6735AD72-845F-834A-A06C-860A6FD5EA36}" srcOrd="3" destOrd="0" presId="urn:microsoft.com/office/officeart/2005/8/layout/hProcess6"/>
    <dgm:cxn modelId="{92078AAC-B39B-224B-9084-396E86A77D1D}" type="presParOf" srcId="{185471F5-08A3-0F4D-A495-F6D588E45565}" destId="{170E3729-41EB-F245-988B-7E655C0A8D7B}" srcOrd="3" destOrd="0" presId="urn:microsoft.com/office/officeart/2005/8/layout/hProcess6"/>
    <dgm:cxn modelId="{1ED080AE-6DCD-3348-BD6D-F9BC7154D3FB}" type="presParOf" srcId="{185471F5-08A3-0F4D-A495-F6D588E45565}" destId="{F8E5A108-F8DA-DA49-85F2-5A47ADCE8B72}" srcOrd="4" destOrd="0" presId="urn:microsoft.com/office/officeart/2005/8/layout/hProcess6"/>
    <dgm:cxn modelId="{64C8D946-F022-FD4F-B428-D68E650DF77F}" type="presParOf" srcId="{F8E5A108-F8DA-DA49-85F2-5A47ADCE8B72}" destId="{B2BB4974-B141-9140-BAFC-D3DDD36AF1D3}" srcOrd="0" destOrd="0" presId="urn:microsoft.com/office/officeart/2005/8/layout/hProcess6"/>
    <dgm:cxn modelId="{BE9E40C7-9C29-274E-8582-9CD9B7027474}" type="presParOf" srcId="{F8E5A108-F8DA-DA49-85F2-5A47ADCE8B72}" destId="{10C10908-43D0-454C-840F-10B6BB147FCD}" srcOrd="1" destOrd="0" presId="urn:microsoft.com/office/officeart/2005/8/layout/hProcess6"/>
    <dgm:cxn modelId="{B3A42A3A-0F6B-CD44-821F-B6BA37A7A60E}" type="presParOf" srcId="{F8E5A108-F8DA-DA49-85F2-5A47ADCE8B72}" destId="{02167133-E0E9-AB42-A163-436EC6799583}" srcOrd="2" destOrd="0" presId="urn:microsoft.com/office/officeart/2005/8/layout/hProcess6"/>
    <dgm:cxn modelId="{336A0272-A8AF-9F47-AA58-6A0D419C3EE5}" type="presParOf" srcId="{F8E5A108-F8DA-DA49-85F2-5A47ADCE8B72}" destId="{B9B01D25-9061-4F4A-B913-D249F0BC549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4029C6-37FC-BE40-AE13-AEAADC542BC1}" type="doc">
      <dgm:prSet loTypeId="urn:microsoft.com/office/officeart/2008/layout/HorizontalMultiLevelHierarchy" loCatId="" qsTypeId="urn:microsoft.com/office/officeart/2005/8/quickstyle/3d4" qsCatId="3D" csTypeId="urn:microsoft.com/office/officeart/2005/8/colors/accent5_5" csCatId="accent5" phldr="1"/>
      <dgm:spPr/>
      <dgm:t>
        <a:bodyPr/>
        <a:lstStyle/>
        <a:p>
          <a:endParaRPr lang="en-US" altLang="zh-TW"/>
        </a:p>
      </dgm:t>
    </dgm:pt>
    <dgm:pt modelId="{F7778404-98A6-B14D-A592-937507EC0D27}">
      <dgm:prSet phldrT="[Text]" custT="1"/>
      <dgm:spPr/>
      <dgm:t>
        <a:bodyPr/>
        <a:lstStyle/>
        <a:p>
          <a:r>
            <a:rPr lang="en-US" altLang="zh-TW" sz="2800" dirty="0"/>
            <a:t>Log</a:t>
          </a:r>
          <a:r>
            <a:rPr lang="zh-TW" altLang="en-US" sz="2800" dirty="0"/>
            <a:t> </a:t>
          </a:r>
          <a:r>
            <a:rPr lang="en-US" altLang="zh-TW" sz="2800" dirty="0"/>
            <a:t>Analyzer</a:t>
          </a:r>
        </a:p>
      </dgm:t>
    </dgm:pt>
    <dgm:pt modelId="{261318C9-5D61-FD43-BF5A-107ED9B9A715}" type="parTrans" cxnId="{83984AC9-2BF6-334F-8A07-6AD884E4E6E3}">
      <dgm:prSet/>
      <dgm:spPr/>
      <dgm:t>
        <a:bodyPr/>
        <a:lstStyle/>
        <a:p>
          <a:endParaRPr lang="en-US" altLang="zh-TW"/>
        </a:p>
      </dgm:t>
    </dgm:pt>
    <dgm:pt modelId="{38F2C6BD-46C2-1B4E-ADBE-1105B2F59A34}" type="sibTrans" cxnId="{83984AC9-2BF6-334F-8A07-6AD884E4E6E3}">
      <dgm:prSet/>
      <dgm:spPr/>
      <dgm:t>
        <a:bodyPr/>
        <a:lstStyle/>
        <a:p>
          <a:endParaRPr lang="en-US" altLang="zh-TW"/>
        </a:p>
      </dgm:t>
    </dgm:pt>
    <dgm:pt modelId="{BF4ADFE4-0086-624A-A874-3EB7349649A2}">
      <dgm:prSet phldrT="[Text]" custT="1"/>
      <dgm:spPr/>
      <dgm:t>
        <a:bodyPr/>
        <a:lstStyle/>
        <a:p>
          <a:r>
            <a:rPr lang="en-US" altLang="zh-TW" sz="1800" dirty="0"/>
            <a:t>Analyze problems more efficiently</a:t>
          </a:r>
        </a:p>
      </dgm:t>
    </dgm:pt>
    <dgm:pt modelId="{8D6BEB49-718C-3E44-8948-702C1DD1B540}" type="parTrans" cxnId="{FC31CEC9-0092-894E-A380-5ED34BDCC8AB}">
      <dgm:prSet/>
      <dgm:spPr/>
      <dgm:t>
        <a:bodyPr/>
        <a:lstStyle/>
        <a:p>
          <a:endParaRPr lang="en-US" altLang="zh-TW"/>
        </a:p>
      </dgm:t>
    </dgm:pt>
    <dgm:pt modelId="{6E60940F-7633-E441-A09F-B31D80B8014F}" type="sibTrans" cxnId="{FC31CEC9-0092-894E-A380-5ED34BDCC8AB}">
      <dgm:prSet/>
      <dgm:spPr/>
      <dgm:t>
        <a:bodyPr/>
        <a:lstStyle/>
        <a:p>
          <a:endParaRPr lang="en-US" altLang="zh-TW"/>
        </a:p>
      </dgm:t>
    </dgm:pt>
    <dgm:pt modelId="{5EA4E9B9-B7FE-A947-874F-581B87394C13}">
      <dgm:prSet phldrT="[Text]" custT="1"/>
      <dgm:spPr/>
      <dgm:t>
        <a:bodyPr/>
        <a:lstStyle/>
        <a:p>
          <a:r>
            <a:rPr lang="en-US" altLang="zh-TW" sz="1800" kern="1200" dirty="0"/>
            <a:t>Analyze problems</a:t>
          </a:r>
          <a:r>
            <a:rPr lang="en-US" altLang="zh-TW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 </a:t>
          </a:r>
        </a:p>
        <a:p>
          <a:r>
            <a:rPr lang="en-US" altLang="zh-TW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without AMSP knowledge</a:t>
          </a:r>
        </a:p>
      </dgm:t>
    </dgm:pt>
    <dgm:pt modelId="{E2AAA212-311F-3B4C-9F90-1AD3E0E3E5DD}" type="parTrans" cxnId="{F1835CF5-EA00-C34E-8448-A27FB20AD164}">
      <dgm:prSet/>
      <dgm:spPr/>
      <dgm:t>
        <a:bodyPr/>
        <a:lstStyle/>
        <a:p>
          <a:endParaRPr lang="en-US" altLang="zh-TW"/>
        </a:p>
      </dgm:t>
    </dgm:pt>
    <dgm:pt modelId="{1A2B3C64-4999-C24D-B548-7E909C09C211}" type="sibTrans" cxnId="{F1835CF5-EA00-C34E-8448-A27FB20AD164}">
      <dgm:prSet/>
      <dgm:spPr/>
      <dgm:t>
        <a:bodyPr/>
        <a:lstStyle/>
        <a:p>
          <a:endParaRPr lang="en-US" altLang="zh-TW"/>
        </a:p>
      </dgm:t>
    </dgm:pt>
    <dgm:pt modelId="{EBC24EF5-9C51-264B-9C3B-5C4D25E098A4}">
      <dgm:prSet phldrT="[Text]" custT="1"/>
      <dgm:spPr/>
      <dgm:t>
        <a:bodyPr/>
        <a:lstStyle/>
        <a:p>
          <a:r>
            <a:rPr lang="en-US" altLang="zh-TW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Scalability</a:t>
          </a:r>
          <a:r>
            <a:rPr lang="zh-TW" altLang="en-US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 </a:t>
          </a:r>
          <a:r>
            <a:rPr lang="en-US" altLang="zh-TW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and</a:t>
          </a:r>
          <a:r>
            <a:rPr lang="zh-TW" altLang="en-US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 </a:t>
          </a:r>
          <a:r>
            <a:rPr lang="en-US" sz="1800" kern="1200" dirty="0"/>
            <a:t>Maintainability</a:t>
          </a:r>
          <a:endParaRPr lang="en-US" altLang="zh-TW" sz="1800" kern="1200" dirty="0">
            <a:solidFill>
              <a:srgbClr val="FFFFFF"/>
            </a:solidFill>
            <a:latin typeface="Arial"/>
            <a:ea typeface="新細明體" panose="02020500000000000000" pitchFamily="18" charset="-120"/>
            <a:cs typeface="+mn-cs"/>
          </a:endParaRPr>
        </a:p>
      </dgm:t>
    </dgm:pt>
    <dgm:pt modelId="{EBAD85A5-E470-464D-9EC5-7E90409E5B42}" type="parTrans" cxnId="{0A81D69B-1204-694E-A684-B2E0D05D512A}">
      <dgm:prSet/>
      <dgm:spPr/>
      <dgm:t>
        <a:bodyPr/>
        <a:lstStyle/>
        <a:p>
          <a:endParaRPr lang="en-US" altLang="zh-TW"/>
        </a:p>
      </dgm:t>
    </dgm:pt>
    <dgm:pt modelId="{CB208D47-E04F-0449-87EF-B92BB026A028}" type="sibTrans" cxnId="{0A81D69B-1204-694E-A684-B2E0D05D512A}">
      <dgm:prSet/>
      <dgm:spPr/>
      <dgm:t>
        <a:bodyPr/>
        <a:lstStyle/>
        <a:p>
          <a:endParaRPr lang="en-US" altLang="zh-TW"/>
        </a:p>
      </dgm:t>
    </dgm:pt>
    <dgm:pt modelId="{F65A35A4-B767-174D-9B14-6745D30A39A7}" type="pres">
      <dgm:prSet presAssocID="{E04029C6-37FC-BE40-AE13-AEAADC542BC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D81C11-2380-E244-932C-F3B79B87B1B7}" type="pres">
      <dgm:prSet presAssocID="{F7778404-98A6-B14D-A592-937507EC0D27}" presName="root1" presStyleCnt="0"/>
      <dgm:spPr/>
    </dgm:pt>
    <dgm:pt modelId="{7E6466BB-D520-E14E-BF4B-16462989AEE5}" type="pres">
      <dgm:prSet presAssocID="{F7778404-98A6-B14D-A592-937507EC0D27}" presName="LevelOneTextNode" presStyleLbl="node0" presStyleIdx="0" presStyleCnt="1" custAng="0" custScaleX="77393" custScaleY="66734" custLinFactNeighborX="-56519" custLinFactNeighborY="-511">
        <dgm:presLayoutVars>
          <dgm:chPref val="3"/>
        </dgm:presLayoutVars>
      </dgm:prSet>
      <dgm:spPr/>
    </dgm:pt>
    <dgm:pt modelId="{3BBF273B-6EDE-C745-AD72-A04712AC2867}" type="pres">
      <dgm:prSet presAssocID="{F7778404-98A6-B14D-A592-937507EC0D27}" presName="level2hierChild" presStyleCnt="0"/>
      <dgm:spPr/>
    </dgm:pt>
    <dgm:pt modelId="{8CF9A2CF-9664-5847-A1DE-79FDB378219F}" type="pres">
      <dgm:prSet presAssocID="{8D6BEB49-718C-3E44-8948-702C1DD1B540}" presName="conn2-1" presStyleLbl="parChTrans1D2" presStyleIdx="0" presStyleCnt="3"/>
      <dgm:spPr/>
    </dgm:pt>
    <dgm:pt modelId="{47A0EEFB-32D3-F04A-9DD2-F5F9018954A7}" type="pres">
      <dgm:prSet presAssocID="{8D6BEB49-718C-3E44-8948-702C1DD1B540}" presName="connTx" presStyleLbl="parChTrans1D2" presStyleIdx="0" presStyleCnt="3"/>
      <dgm:spPr/>
    </dgm:pt>
    <dgm:pt modelId="{1353E8B7-2FB3-E14E-A340-A7C656904A0B}" type="pres">
      <dgm:prSet presAssocID="{BF4ADFE4-0086-624A-A874-3EB7349649A2}" presName="root2" presStyleCnt="0"/>
      <dgm:spPr/>
    </dgm:pt>
    <dgm:pt modelId="{2AE9D61F-6EBE-4C41-A5CF-0E2A3C442906}" type="pres">
      <dgm:prSet presAssocID="{BF4ADFE4-0086-624A-A874-3EB7349649A2}" presName="LevelTwoTextNode" presStyleLbl="node2" presStyleIdx="0" presStyleCnt="3" custScaleX="152515" custLinFactNeighborX="22975">
        <dgm:presLayoutVars>
          <dgm:chPref val="3"/>
        </dgm:presLayoutVars>
      </dgm:prSet>
      <dgm:spPr/>
    </dgm:pt>
    <dgm:pt modelId="{D47D8A53-E045-0342-BEF3-336E4C1D09B7}" type="pres">
      <dgm:prSet presAssocID="{BF4ADFE4-0086-624A-A874-3EB7349649A2}" presName="level3hierChild" presStyleCnt="0"/>
      <dgm:spPr/>
    </dgm:pt>
    <dgm:pt modelId="{771C584E-BE1B-E74A-8807-0C3617F03B03}" type="pres">
      <dgm:prSet presAssocID="{E2AAA212-311F-3B4C-9F90-1AD3E0E3E5DD}" presName="conn2-1" presStyleLbl="parChTrans1D2" presStyleIdx="1" presStyleCnt="3"/>
      <dgm:spPr/>
    </dgm:pt>
    <dgm:pt modelId="{B6882780-8A06-5842-8655-C98338250809}" type="pres">
      <dgm:prSet presAssocID="{E2AAA212-311F-3B4C-9F90-1AD3E0E3E5DD}" presName="connTx" presStyleLbl="parChTrans1D2" presStyleIdx="1" presStyleCnt="3"/>
      <dgm:spPr/>
    </dgm:pt>
    <dgm:pt modelId="{D3F06CA5-D586-E744-96DA-65EDE9E849FD}" type="pres">
      <dgm:prSet presAssocID="{5EA4E9B9-B7FE-A947-874F-581B87394C13}" presName="root2" presStyleCnt="0"/>
      <dgm:spPr/>
    </dgm:pt>
    <dgm:pt modelId="{925E25EC-AACA-5F46-BC2B-66402B1F20F5}" type="pres">
      <dgm:prSet presAssocID="{5EA4E9B9-B7FE-A947-874F-581B87394C13}" presName="LevelTwoTextNode" presStyleLbl="node2" presStyleIdx="1" presStyleCnt="3" custScaleX="152515" custLinFactNeighborX="22975">
        <dgm:presLayoutVars>
          <dgm:chPref val="3"/>
        </dgm:presLayoutVars>
      </dgm:prSet>
      <dgm:spPr/>
    </dgm:pt>
    <dgm:pt modelId="{C6626AC5-E640-5244-95EC-C6CC4F962168}" type="pres">
      <dgm:prSet presAssocID="{5EA4E9B9-B7FE-A947-874F-581B87394C13}" presName="level3hierChild" presStyleCnt="0"/>
      <dgm:spPr/>
    </dgm:pt>
    <dgm:pt modelId="{0744FC76-A1B9-DC41-9D42-72E09DA3E901}" type="pres">
      <dgm:prSet presAssocID="{EBAD85A5-E470-464D-9EC5-7E90409E5B42}" presName="conn2-1" presStyleLbl="parChTrans1D2" presStyleIdx="2" presStyleCnt="3"/>
      <dgm:spPr/>
    </dgm:pt>
    <dgm:pt modelId="{C13FD0E2-9A04-7049-ADA6-BAA43EC0C0DD}" type="pres">
      <dgm:prSet presAssocID="{EBAD85A5-E470-464D-9EC5-7E90409E5B42}" presName="connTx" presStyleLbl="parChTrans1D2" presStyleIdx="2" presStyleCnt="3"/>
      <dgm:spPr/>
    </dgm:pt>
    <dgm:pt modelId="{741D4D27-07F5-244C-98B2-D56C8FFC1056}" type="pres">
      <dgm:prSet presAssocID="{EBC24EF5-9C51-264B-9C3B-5C4D25E098A4}" presName="root2" presStyleCnt="0"/>
      <dgm:spPr/>
    </dgm:pt>
    <dgm:pt modelId="{67EAF588-86EC-7241-9143-C5859EE12280}" type="pres">
      <dgm:prSet presAssocID="{EBC24EF5-9C51-264B-9C3B-5C4D25E098A4}" presName="LevelTwoTextNode" presStyleLbl="node2" presStyleIdx="2" presStyleCnt="3" custScaleX="152515" custLinFactNeighborX="22975">
        <dgm:presLayoutVars>
          <dgm:chPref val="3"/>
        </dgm:presLayoutVars>
      </dgm:prSet>
      <dgm:spPr/>
    </dgm:pt>
    <dgm:pt modelId="{8171DDB4-DBC6-B541-B319-D48CCD220ABA}" type="pres">
      <dgm:prSet presAssocID="{EBC24EF5-9C51-264B-9C3B-5C4D25E098A4}" presName="level3hierChild" presStyleCnt="0"/>
      <dgm:spPr/>
    </dgm:pt>
  </dgm:ptLst>
  <dgm:cxnLst>
    <dgm:cxn modelId="{A973C004-DC67-FA46-9E86-7156EB96217C}" type="presOf" srcId="{EBAD85A5-E470-464D-9EC5-7E90409E5B42}" destId="{0744FC76-A1B9-DC41-9D42-72E09DA3E901}" srcOrd="0" destOrd="0" presId="urn:microsoft.com/office/officeart/2008/layout/HorizontalMultiLevelHierarchy"/>
    <dgm:cxn modelId="{D2856932-429C-9044-9105-E25DDD7A4D7F}" type="presOf" srcId="{8D6BEB49-718C-3E44-8948-702C1DD1B540}" destId="{47A0EEFB-32D3-F04A-9DD2-F5F9018954A7}" srcOrd="1" destOrd="0" presId="urn:microsoft.com/office/officeart/2008/layout/HorizontalMultiLevelHierarchy"/>
    <dgm:cxn modelId="{69A09037-85AE-4B42-8560-F1DDC7534150}" type="presOf" srcId="{E2AAA212-311F-3B4C-9F90-1AD3E0E3E5DD}" destId="{771C584E-BE1B-E74A-8807-0C3617F03B03}" srcOrd="0" destOrd="0" presId="urn:microsoft.com/office/officeart/2008/layout/HorizontalMultiLevelHierarchy"/>
    <dgm:cxn modelId="{03903357-22EF-2548-862B-0DCD86529AB6}" type="presOf" srcId="{5EA4E9B9-B7FE-A947-874F-581B87394C13}" destId="{925E25EC-AACA-5F46-BC2B-66402B1F20F5}" srcOrd="0" destOrd="0" presId="urn:microsoft.com/office/officeart/2008/layout/HorizontalMultiLevelHierarchy"/>
    <dgm:cxn modelId="{0A81D69B-1204-694E-A684-B2E0D05D512A}" srcId="{F7778404-98A6-B14D-A592-937507EC0D27}" destId="{EBC24EF5-9C51-264B-9C3B-5C4D25E098A4}" srcOrd="2" destOrd="0" parTransId="{EBAD85A5-E470-464D-9EC5-7E90409E5B42}" sibTransId="{CB208D47-E04F-0449-87EF-B92BB026A028}"/>
    <dgm:cxn modelId="{A8AAA1A9-1EB5-3D41-91B9-E9F50225016D}" type="presOf" srcId="{8D6BEB49-718C-3E44-8948-702C1DD1B540}" destId="{8CF9A2CF-9664-5847-A1DE-79FDB378219F}" srcOrd="0" destOrd="0" presId="urn:microsoft.com/office/officeart/2008/layout/HorizontalMultiLevelHierarchy"/>
    <dgm:cxn modelId="{78577FAA-6F08-A64C-92E3-5EC5DCD97820}" type="presOf" srcId="{E04029C6-37FC-BE40-AE13-AEAADC542BC1}" destId="{F65A35A4-B767-174D-9B14-6745D30A39A7}" srcOrd="0" destOrd="0" presId="urn:microsoft.com/office/officeart/2008/layout/HorizontalMultiLevelHierarchy"/>
    <dgm:cxn modelId="{796F83B2-14C2-8246-A0DB-C4875B972665}" type="presOf" srcId="{EBAD85A5-E470-464D-9EC5-7E90409E5B42}" destId="{C13FD0E2-9A04-7049-ADA6-BAA43EC0C0DD}" srcOrd="1" destOrd="0" presId="urn:microsoft.com/office/officeart/2008/layout/HorizontalMultiLevelHierarchy"/>
    <dgm:cxn modelId="{5143CBBA-B88D-6747-8C14-E7E78AACB4F9}" type="presOf" srcId="{BF4ADFE4-0086-624A-A874-3EB7349649A2}" destId="{2AE9D61F-6EBE-4C41-A5CF-0E2A3C442906}" srcOrd="0" destOrd="0" presId="urn:microsoft.com/office/officeart/2008/layout/HorizontalMultiLevelHierarchy"/>
    <dgm:cxn modelId="{56A220C0-4F9D-BC4E-90D7-BCD6A5484867}" type="presOf" srcId="{F7778404-98A6-B14D-A592-937507EC0D27}" destId="{7E6466BB-D520-E14E-BF4B-16462989AEE5}" srcOrd="0" destOrd="0" presId="urn:microsoft.com/office/officeart/2008/layout/HorizontalMultiLevelHierarchy"/>
    <dgm:cxn modelId="{83984AC9-2BF6-334F-8A07-6AD884E4E6E3}" srcId="{E04029C6-37FC-BE40-AE13-AEAADC542BC1}" destId="{F7778404-98A6-B14D-A592-937507EC0D27}" srcOrd="0" destOrd="0" parTransId="{261318C9-5D61-FD43-BF5A-107ED9B9A715}" sibTransId="{38F2C6BD-46C2-1B4E-ADBE-1105B2F59A34}"/>
    <dgm:cxn modelId="{FC31CEC9-0092-894E-A380-5ED34BDCC8AB}" srcId="{F7778404-98A6-B14D-A592-937507EC0D27}" destId="{BF4ADFE4-0086-624A-A874-3EB7349649A2}" srcOrd="0" destOrd="0" parTransId="{8D6BEB49-718C-3E44-8948-702C1DD1B540}" sibTransId="{6E60940F-7633-E441-A09F-B31D80B8014F}"/>
    <dgm:cxn modelId="{2525E6D5-BF6A-A648-B097-A9938F0CE56E}" type="presOf" srcId="{E2AAA212-311F-3B4C-9F90-1AD3E0E3E5DD}" destId="{B6882780-8A06-5842-8655-C98338250809}" srcOrd="1" destOrd="0" presId="urn:microsoft.com/office/officeart/2008/layout/HorizontalMultiLevelHierarchy"/>
    <dgm:cxn modelId="{1595A2DB-2529-6440-8695-A9C70E5FB2F8}" type="presOf" srcId="{EBC24EF5-9C51-264B-9C3B-5C4D25E098A4}" destId="{67EAF588-86EC-7241-9143-C5859EE12280}" srcOrd="0" destOrd="0" presId="urn:microsoft.com/office/officeart/2008/layout/HorizontalMultiLevelHierarchy"/>
    <dgm:cxn modelId="{F1835CF5-EA00-C34E-8448-A27FB20AD164}" srcId="{F7778404-98A6-B14D-A592-937507EC0D27}" destId="{5EA4E9B9-B7FE-A947-874F-581B87394C13}" srcOrd="1" destOrd="0" parTransId="{E2AAA212-311F-3B4C-9F90-1AD3E0E3E5DD}" sibTransId="{1A2B3C64-4999-C24D-B548-7E909C09C211}"/>
    <dgm:cxn modelId="{2FB4370D-EFB3-084B-A6DC-974692EA56FE}" type="presParOf" srcId="{F65A35A4-B767-174D-9B14-6745D30A39A7}" destId="{C8D81C11-2380-E244-932C-F3B79B87B1B7}" srcOrd="0" destOrd="0" presId="urn:microsoft.com/office/officeart/2008/layout/HorizontalMultiLevelHierarchy"/>
    <dgm:cxn modelId="{FEC3D40C-4397-184E-AF2C-78588D79FCF5}" type="presParOf" srcId="{C8D81C11-2380-E244-932C-F3B79B87B1B7}" destId="{7E6466BB-D520-E14E-BF4B-16462989AEE5}" srcOrd="0" destOrd="0" presId="urn:microsoft.com/office/officeart/2008/layout/HorizontalMultiLevelHierarchy"/>
    <dgm:cxn modelId="{CC66B8AB-A0E7-3644-B184-76E9A9B17538}" type="presParOf" srcId="{C8D81C11-2380-E244-932C-F3B79B87B1B7}" destId="{3BBF273B-6EDE-C745-AD72-A04712AC2867}" srcOrd="1" destOrd="0" presId="urn:microsoft.com/office/officeart/2008/layout/HorizontalMultiLevelHierarchy"/>
    <dgm:cxn modelId="{36568B57-DC3F-6242-B162-F836FD3C3D0C}" type="presParOf" srcId="{3BBF273B-6EDE-C745-AD72-A04712AC2867}" destId="{8CF9A2CF-9664-5847-A1DE-79FDB378219F}" srcOrd="0" destOrd="0" presId="urn:microsoft.com/office/officeart/2008/layout/HorizontalMultiLevelHierarchy"/>
    <dgm:cxn modelId="{4CA13577-C909-2240-9AA4-97C7A66A5BC3}" type="presParOf" srcId="{8CF9A2CF-9664-5847-A1DE-79FDB378219F}" destId="{47A0EEFB-32D3-F04A-9DD2-F5F9018954A7}" srcOrd="0" destOrd="0" presId="urn:microsoft.com/office/officeart/2008/layout/HorizontalMultiLevelHierarchy"/>
    <dgm:cxn modelId="{ECDE993F-89B2-B744-98D6-32E8C8BB1800}" type="presParOf" srcId="{3BBF273B-6EDE-C745-AD72-A04712AC2867}" destId="{1353E8B7-2FB3-E14E-A340-A7C656904A0B}" srcOrd="1" destOrd="0" presId="urn:microsoft.com/office/officeart/2008/layout/HorizontalMultiLevelHierarchy"/>
    <dgm:cxn modelId="{ADE4E136-715D-8E48-AB56-7B347503FEE0}" type="presParOf" srcId="{1353E8B7-2FB3-E14E-A340-A7C656904A0B}" destId="{2AE9D61F-6EBE-4C41-A5CF-0E2A3C442906}" srcOrd="0" destOrd="0" presId="urn:microsoft.com/office/officeart/2008/layout/HorizontalMultiLevelHierarchy"/>
    <dgm:cxn modelId="{88FD99CB-116F-7D49-BAB4-5B7712B6087B}" type="presParOf" srcId="{1353E8B7-2FB3-E14E-A340-A7C656904A0B}" destId="{D47D8A53-E045-0342-BEF3-336E4C1D09B7}" srcOrd="1" destOrd="0" presId="urn:microsoft.com/office/officeart/2008/layout/HorizontalMultiLevelHierarchy"/>
    <dgm:cxn modelId="{DF8471EB-EE04-6B40-8AF5-27EDB30DE430}" type="presParOf" srcId="{3BBF273B-6EDE-C745-AD72-A04712AC2867}" destId="{771C584E-BE1B-E74A-8807-0C3617F03B03}" srcOrd="2" destOrd="0" presId="urn:microsoft.com/office/officeart/2008/layout/HorizontalMultiLevelHierarchy"/>
    <dgm:cxn modelId="{2CCAAC66-9E64-8744-BF05-3FF681B38B6B}" type="presParOf" srcId="{771C584E-BE1B-E74A-8807-0C3617F03B03}" destId="{B6882780-8A06-5842-8655-C98338250809}" srcOrd="0" destOrd="0" presId="urn:microsoft.com/office/officeart/2008/layout/HorizontalMultiLevelHierarchy"/>
    <dgm:cxn modelId="{F843F446-5B5A-7143-BCCF-21E276561FC6}" type="presParOf" srcId="{3BBF273B-6EDE-C745-AD72-A04712AC2867}" destId="{D3F06CA5-D586-E744-96DA-65EDE9E849FD}" srcOrd="3" destOrd="0" presId="urn:microsoft.com/office/officeart/2008/layout/HorizontalMultiLevelHierarchy"/>
    <dgm:cxn modelId="{AEB81B84-AD57-4C46-8837-515908AA99D6}" type="presParOf" srcId="{D3F06CA5-D586-E744-96DA-65EDE9E849FD}" destId="{925E25EC-AACA-5F46-BC2B-66402B1F20F5}" srcOrd="0" destOrd="0" presId="urn:microsoft.com/office/officeart/2008/layout/HorizontalMultiLevelHierarchy"/>
    <dgm:cxn modelId="{7B89F697-04C0-7C4C-AF1C-7DB06E257F2E}" type="presParOf" srcId="{D3F06CA5-D586-E744-96DA-65EDE9E849FD}" destId="{C6626AC5-E640-5244-95EC-C6CC4F962168}" srcOrd="1" destOrd="0" presId="urn:microsoft.com/office/officeart/2008/layout/HorizontalMultiLevelHierarchy"/>
    <dgm:cxn modelId="{4833558A-7D91-744D-A1B6-BB7E5DCF9FB6}" type="presParOf" srcId="{3BBF273B-6EDE-C745-AD72-A04712AC2867}" destId="{0744FC76-A1B9-DC41-9D42-72E09DA3E901}" srcOrd="4" destOrd="0" presId="urn:microsoft.com/office/officeart/2008/layout/HorizontalMultiLevelHierarchy"/>
    <dgm:cxn modelId="{68F26BF8-DC04-2F40-AD66-A096B9464619}" type="presParOf" srcId="{0744FC76-A1B9-DC41-9D42-72E09DA3E901}" destId="{C13FD0E2-9A04-7049-ADA6-BAA43EC0C0DD}" srcOrd="0" destOrd="0" presId="urn:microsoft.com/office/officeart/2008/layout/HorizontalMultiLevelHierarchy"/>
    <dgm:cxn modelId="{C81AED2B-40CD-1248-8BCB-2FBDCC4F3497}" type="presParOf" srcId="{3BBF273B-6EDE-C745-AD72-A04712AC2867}" destId="{741D4D27-07F5-244C-98B2-D56C8FFC1056}" srcOrd="5" destOrd="0" presId="urn:microsoft.com/office/officeart/2008/layout/HorizontalMultiLevelHierarchy"/>
    <dgm:cxn modelId="{3E501C40-096A-3740-A78F-D7272FAAE15A}" type="presParOf" srcId="{741D4D27-07F5-244C-98B2-D56C8FFC1056}" destId="{67EAF588-86EC-7241-9143-C5859EE12280}" srcOrd="0" destOrd="0" presId="urn:microsoft.com/office/officeart/2008/layout/HorizontalMultiLevelHierarchy"/>
    <dgm:cxn modelId="{CD2FDF2B-1AA6-EC4B-8405-D4CEF1BBA5DE}" type="presParOf" srcId="{741D4D27-07F5-244C-98B2-D56C8FFC1056}" destId="{8171DDB4-DBC6-B541-B319-D48CCD220AB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251D4F-3461-F147-AB52-51CF1BD035D4}" type="doc">
      <dgm:prSet loTypeId="urn:microsoft.com/office/officeart/2005/8/layout/cycle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 altLang="zh-TW"/>
        </a:p>
      </dgm:t>
    </dgm:pt>
    <dgm:pt modelId="{6CD374E9-2ACF-DC4E-A663-D1C914222249}">
      <dgm:prSet phldrT="[Text]"/>
      <dgm:spPr/>
      <dgm:t>
        <a:bodyPr/>
        <a:lstStyle/>
        <a:p>
          <a:r>
            <a:rPr lang="en-US" altLang="zh-TW" dirty="0"/>
            <a:t>Plan</a:t>
          </a:r>
        </a:p>
      </dgm:t>
    </dgm:pt>
    <dgm:pt modelId="{5ACB2B9C-1B7B-334E-A5BD-F3F31463579B}" type="parTrans" cxnId="{2A236A07-F669-A54B-B3DB-F4E7C854025F}">
      <dgm:prSet/>
      <dgm:spPr/>
      <dgm:t>
        <a:bodyPr/>
        <a:lstStyle/>
        <a:p>
          <a:endParaRPr lang="en-US" altLang="zh-TW"/>
        </a:p>
      </dgm:t>
    </dgm:pt>
    <dgm:pt modelId="{00602625-EA26-FB4A-9494-0A52E35C54E4}" type="sibTrans" cxnId="{2A236A07-F669-A54B-B3DB-F4E7C854025F}">
      <dgm:prSet/>
      <dgm:spPr/>
      <dgm:t>
        <a:bodyPr/>
        <a:lstStyle/>
        <a:p>
          <a:endParaRPr lang="en-US" altLang="zh-TW"/>
        </a:p>
      </dgm:t>
    </dgm:pt>
    <dgm:pt modelId="{B263EF7B-B474-2046-AE4D-B2A0EBAC0A17}">
      <dgm:prSet phldrT="[Text]"/>
      <dgm:spPr/>
      <dgm:t>
        <a:bodyPr/>
        <a:lstStyle/>
        <a:p>
          <a:r>
            <a:rPr lang="en-US" altLang="zh-TW" dirty="0"/>
            <a:t>Implement</a:t>
          </a:r>
        </a:p>
      </dgm:t>
    </dgm:pt>
    <dgm:pt modelId="{13F04EDD-4BF7-FC4A-AEDC-2DD10A84CEA5}" type="parTrans" cxnId="{F2867C52-2F52-FF43-9FC2-D0BC3A14052C}">
      <dgm:prSet/>
      <dgm:spPr/>
      <dgm:t>
        <a:bodyPr/>
        <a:lstStyle/>
        <a:p>
          <a:endParaRPr lang="en-US" altLang="zh-TW"/>
        </a:p>
      </dgm:t>
    </dgm:pt>
    <dgm:pt modelId="{A7AC276B-A6CA-3945-9BB9-BA45C23CF00E}" type="sibTrans" cxnId="{F2867C52-2F52-FF43-9FC2-D0BC3A14052C}">
      <dgm:prSet/>
      <dgm:spPr/>
      <dgm:t>
        <a:bodyPr/>
        <a:lstStyle/>
        <a:p>
          <a:endParaRPr lang="en-US" altLang="zh-TW"/>
        </a:p>
      </dgm:t>
    </dgm:pt>
    <dgm:pt modelId="{ADB79426-3411-784F-BE6B-13C19BFE807E}">
      <dgm:prSet phldrT="[Text]"/>
      <dgm:spPr/>
      <dgm:t>
        <a:bodyPr/>
        <a:lstStyle/>
        <a:p>
          <a:r>
            <a:rPr lang="en-US" altLang="zh-TW" dirty="0"/>
            <a:t>Feedback</a:t>
          </a:r>
        </a:p>
      </dgm:t>
    </dgm:pt>
    <dgm:pt modelId="{D922B35E-C285-0843-B398-18C3DCA21F24}" type="parTrans" cxnId="{53A3E665-BBFA-8642-B5C0-AD2E92B99073}">
      <dgm:prSet/>
      <dgm:spPr/>
      <dgm:t>
        <a:bodyPr/>
        <a:lstStyle/>
        <a:p>
          <a:endParaRPr lang="en-US" altLang="zh-TW"/>
        </a:p>
      </dgm:t>
    </dgm:pt>
    <dgm:pt modelId="{A9C80C88-FEF0-EE47-9C77-853DE767F537}" type="sibTrans" cxnId="{53A3E665-BBFA-8642-B5C0-AD2E92B99073}">
      <dgm:prSet/>
      <dgm:spPr/>
      <dgm:t>
        <a:bodyPr/>
        <a:lstStyle/>
        <a:p>
          <a:endParaRPr lang="en-US" altLang="zh-TW"/>
        </a:p>
      </dgm:t>
    </dgm:pt>
    <dgm:pt modelId="{640C9D9D-F9FD-FC46-8ABC-97FA100566A3}">
      <dgm:prSet phldrT="[Text]"/>
      <dgm:spPr/>
      <dgm:t>
        <a:bodyPr/>
        <a:lstStyle/>
        <a:p>
          <a:r>
            <a:rPr lang="en-US" altLang="zh-TW" dirty="0"/>
            <a:t>Enhancement</a:t>
          </a:r>
        </a:p>
      </dgm:t>
    </dgm:pt>
    <dgm:pt modelId="{4543C789-3870-8242-BE9E-A05735E601CC}" type="parTrans" cxnId="{53FDDD52-2292-8D44-88C8-188F46F29499}">
      <dgm:prSet/>
      <dgm:spPr/>
      <dgm:t>
        <a:bodyPr/>
        <a:lstStyle/>
        <a:p>
          <a:endParaRPr lang="en-US" altLang="zh-TW"/>
        </a:p>
      </dgm:t>
    </dgm:pt>
    <dgm:pt modelId="{2353E58C-B1AD-0748-9574-2ACBEF9F5A3F}" type="sibTrans" cxnId="{53FDDD52-2292-8D44-88C8-188F46F29499}">
      <dgm:prSet/>
      <dgm:spPr/>
      <dgm:t>
        <a:bodyPr/>
        <a:lstStyle/>
        <a:p>
          <a:endParaRPr lang="en-US" altLang="zh-TW"/>
        </a:p>
      </dgm:t>
    </dgm:pt>
    <dgm:pt modelId="{2820B3D2-968E-1C4A-87E0-01D06E09A294}" type="pres">
      <dgm:prSet presAssocID="{EF251D4F-3461-F147-AB52-51CF1BD035D4}" presName="cycle" presStyleCnt="0">
        <dgm:presLayoutVars>
          <dgm:dir/>
          <dgm:resizeHandles val="exact"/>
        </dgm:presLayoutVars>
      </dgm:prSet>
      <dgm:spPr/>
    </dgm:pt>
    <dgm:pt modelId="{399DE98B-A7E0-E24F-B5AF-9E14DB3FADC7}" type="pres">
      <dgm:prSet presAssocID="{6CD374E9-2ACF-DC4E-A663-D1C914222249}" presName="node" presStyleLbl="node1" presStyleIdx="0" presStyleCnt="4">
        <dgm:presLayoutVars>
          <dgm:bulletEnabled val="1"/>
        </dgm:presLayoutVars>
      </dgm:prSet>
      <dgm:spPr/>
    </dgm:pt>
    <dgm:pt modelId="{4E940F18-72D4-364F-8B1F-D41C097AB8B7}" type="pres">
      <dgm:prSet presAssocID="{00602625-EA26-FB4A-9494-0A52E35C54E4}" presName="sibTrans" presStyleLbl="sibTrans2D1" presStyleIdx="0" presStyleCnt="4"/>
      <dgm:spPr/>
    </dgm:pt>
    <dgm:pt modelId="{4064A1E8-4EAC-1341-AC8B-3D47EF60F100}" type="pres">
      <dgm:prSet presAssocID="{00602625-EA26-FB4A-9494-0A52E35C54E4}" presName="connectorText" presStyleLbl="sibTrans2D1" presStyleIdx="0" presStyleCnt="4"/>
      <dgm:spPr/>
    </dgm:pt>
    <dgm:pt modelId="{4DB751F6-1773-594B-8257-503E7A7195BE}" type="pres">
      <dgm:prSet presAssocID="{B263EF7B-B474-2046-AE4D-B2A0EBAC0A17}" presName="node" presStyleLbl="node1" presStyleIdx="1" presStyleCnt="4">
        <dgm:presLayoutVars>
          <dgm:bulletEnabled val="1"/>
        </dgm:presLayoutVars>
      </dgm:prSet>
      <dgm:spPr/>
    </dgm:pt>
    <dgm:pt modelId="{B14B3762-5DA2-AF4C-BFE9-12C9D40A7D1A}" type="pres">
      <dgm:prSet presAssocID="{A7AC276B-A6CA-3945-9BB9-BA45C23CF00E}" presName="sibTrans" presStyleLbl="sibTrans2D1" presStyleIdx="1" presStyleCnt="4"/>
      <dgm:spPr/>
    </dgm:pt>
    <dgm:pt modelId="{920E5E54-4926-BB49-A728-6C80A5277298}" type="pres">
      <dgm:prSet presAssocID="{A7AC276B-A6CA-3945-9BB9-BA45C23CF00E}" presName="connectorText" presStyleLbl="sibTrans2D1" presStyleIdx="1" presStyleCnt="4"/>
      <dgm:spPr/>
    </dgm:pt>
    <dgm:pt modelId="{EFD629B8-F505-5C4E-A472-7C9A5EA2F095}" type="pres">
      <dgm:prSet presAssocID="{ADB79426-3411-784F-BE6B-13C19BFE807E}" presName="node" presStyleLbl="node1" presStyleIdx="2" presStyleCnt="4">
        <dgm:presLayoutVars>
          <dgm:bulletEnabled val="1"/>
        </dgm:presLayoutVars>
      </dgm:prSet>
      <dgm:spPr/>
    </dgm:pt>
    <dgm:pt modelId="{C2D534A7-CEB8-3E49-A0B1-29B040674915}" type="pres">
      <dgm:prSet presAssocID="{A9C80C88-FEF0-EE47-9C77-853DE767F537}" presName="sibTrans" presStyleLbl="sibTrans2D1" presStyleIdx="2" presStyleCnt="4"/>
      <dgm:spPr/>
    </dgm:pt>
    <dgm:pt modelId="{E0363E0E-AB63-2442-BF24-7F53F28CD542}" type="pres">
      <dgm:prSet presAssocID="{A9C80C88-FEF0-EE47-9C77-853DE767F537}" presName="connectorText" presStyleLbl="sibTrans2D1" presStyleIdx="2" presStyleCnt="4"/>
      <dgm:spPr/>
    </dgm:pt>
    <dgm:pt modelId="{4E3AF80B-ADC5-C140-B5E0-111638407178}" type="pres">
      <dgm:prSet presAssocID="{640C9D9D-F9FD-FC46-8ABC-97FA100566A3}" presName="node" presStyleLbl="node1" presStyleIdx="3" presStyleCnt="4">
        <dgm:presLayoutVars>
          <dgm:bulletEnabled val="1"/>
        </dgm:presLayoutVars>
      </dgm:prSet>
      <dgm:spPr/>
    </dgm:pt>
    <dgm:pt modelId="{D4D1218F-4824-8141-AD51-767FFBE82D6C}" type="pres">
      <dgm:prSet presAssocID="{2353E58C-B1AD-0748-9574-2ACBEF9F5A3F}" presName="sibTrans" presStyleLbl="sibTrans2D1" presStyleIdx="3" presStyleCnt="4"/>
      <dgm:spPr/>
    </dgm:pt>
    <dgm:pt modelId="{AFAC156E-D393-A042-8141-DEAA8463161F}" type="pres">
      <dgm:prSet presAssocID="{2353E58C-B1AD-0748-9574-2ACBEF9F5A3F}" presName="connectorText" presStyleLbl="sibTrans2D1" presStyleIdx="3" presStyleCnt="4"/>
      <dgm:spPr/>
    </dgm:pt>
  </dgm:ptLst>
  <dgm:cxnLst>
    <dgm:cxn modelId="{6966FD01-B529-D243-AE84-52AAB9785857}" type="presOf" srcId="{A7AC276B-A6CA-3945-9BB9-BA45C23CF00E}" destId="{B14B3762-5DA2-AF4C-BFE9-12C9D40A7D1A}" srcOrd="0" destOrd="0" presId="urn:microsoft.com/office/officeart/2005/8/layout/cycle2"/>
    <dgm:cxn modelId="{2A236A07-F669-A54B-B3DB-F4E7C854025F}" srcId="{EF251D4F-3461-F147-AB52-51CF1BD035D4}" destId="{6CD374E9-2ACF-DC4E-A663-D1C914222249}" srcOrd="0" destOrd="0" parTransId="{5ACB2B9C-1B7B-334E-A5BD-F3F31463579B}" sibTransId="{00602625-EA26-FB4A-9494-0A52E35C54E4}"/>
    <dgm:cxn modelId="{93F1671B-F218-AE42-AE22-72AB4AAB8350}" type="presOf" srcId="{A9C80C88-FEF0-EE47-9C77-853DE767F537}" destId="{E0363E0E-AB63-2442-BF24-7F53F28CD542}" srcOrd="1" destOrd="0" presId="urn:microsoft.com/office/officeart/2005/8/layout/cycle2"/>
    <dgm:cxn modelId="{C227DF36-5B30-AB4E-A7E0-2034FD688A2F}" type="presOf" srcId="{EF251D4F-3461-F147-AB52-51CF1BD035D4}" destId="{2820B3D2-968E-1C4A-87E0-01D06E09A294}" srcOrd="0" destOrd="0" presId="urn:microsoft.com/office/officeart/2005/8/layout/cycle2"/>
    <dgm:cxn modelId="{F2867C52-2F52-FF43-9FC2-D0BC3A14052C}" srcId="{EF251D4F-3461-F147-AB52-51CF1BD035D4}" destId="{B263EF7B-B474-2046-AE4D-B2A0EBAC0A17}" srcOrd="1" destOrd="0" parTransId="{13F04EDD-4BF7-FC4A-AEDC-2DD10A84CEA5}" sibTransId="{A7AC276B-A6CA-3945-9BB9-BA45C23CF00E}"/>
    <dgm:cxn modelId="{53FDDD52-2292-8D44-88C8-188F46F29499}" srcId="{EF251D4F-3461-F147-AB52-51CF1BD035D4}" destId="{640C9D9D-F9FD-FC46-8ABC-97FA100566A3}" srcOrd="3" destOrd="0" parTransId="{4543C789-3870-8242-BE9E-A05735E601CC}" sibTransId="{2353E58C-B1AD-0748-9574-2ACBEF9F5A3F}"/>
    <dgm:cxn modelId="{BE238B5C-0173-0E49-B2E2-2DE8493173F3}" type="presOf" srcId="{ADB79426-3411-784F-BE6B-13C19BFE807E}" destId="{EFD629B8-F505-5C4E-A472-7C9A5EA2F095}" srcOrd="0" destOrd="0" presId="urn:microsoft.com/office/officeart/2005/8/layout/cycle2"/>
    <dgm:cxn modelId="{7F72F660-8EA6-3945-98AB-F2CE8AC545A1}" type="presOf" srcId="{640C9D9D-F9FD-FC46-8ABC-97FA100566A3}" destId="{4E3AF80B-ADC5-C140-B5E0-111638407178}" srcOrd="0" destOrd="0" presId="urn:microsoft.com/office/officeart/2005/8/layout/cycle2"/>
    <dgm:cxn modelId="{53A3E665-BBFA-8642-B5C0-AD2E92B99073}" srcId="{EF251D4F-3461-F147-AB52-51CF1BD035D4}" destId="{ADB79426-3411-784F-BE6B-13C19BFE807E}" srcOrd="2" destOrd="0" parTransId="{D922B35E-C285-0843-B398-18C3DCA21F24}" sibTransId="{A9C80C88-FEF0-EE47-9C77-853DE767F537}"/>
    <dgm:cxn modelId="{BB39E27E-0949-4D4B-B672-255A5CA90578}" type="presOf" srcId="{2353E58C-B1AD-0748-9574-2ACBEF9F5A3F}" destId="{AFAC156E-D393-A042-8141-DEAA8463161F}" srcOrd="1" destOrd="0" presId="urn:microsoft.com/office/officeart/2005/8/layout/cycle2"/>
    <dgm:cxn modelId="{75174881-E9F6-E54A-BB3C-6769704ED0EB}" type="presOf" srcId="{6CD374E9-2ACF-DC4E-A663-D1C914222249}" destId="{399DE98B-A7E0-E24F-B5AF-9E14DB3FADC7}" srcOrd="0" destOrd="0" presId="urn:microsoft.com/office/officeart/2005/8/layout/cycle2"/>
    <dgm:cxn modelId="{4DA37C95-E68B-7E48-87AA-C878E45F69A3}" type="presOf" srcId="{A9C80C88-FEF0-EE47-9C77-853DE767F537}" destId="{C2D534A7-CEB8-3E49-A0B1-29B040674915}" srcOrd="0" destOrd="0" presId="urn:microsoft.com/office/officeart/2005/8/layout/cycle2"/>
    <dgm:cxn modelId="{92B3EFC9-D787-4349-B13A-4E917AD466FC}" type="presOf" srcId="{2353E58C-B1AD-0748-9574-2ACBEF9F5A3F}" destId="{D4D1218F-4824-8141-AD51-767FFBE82D6C}" srcOrd="0" destOrd="0" presId="urn:microsoft.com/office/officeart/2005/8/layout/cycle2"/>
    <dgm:cxn modelId="{64ED05D2-0A33-274E-AB6A-DFB51910FDD8}" type="presOf" srcId="{00602625-EA26-FB4A-9494-0A52E35C54E4}" destId="{4E940F18-72D4-364F-8B1F-D41C097AB8B7}" srcOrd="0" destOrd="0" presId="urn:microsoft.com/office/officeart/2005/8/layout/cycle2"/>
    <dgm:cxn modelId="{192EFEDC-5ECC-5846-9B0A-AC5046D1484A}" type="presOf" srcId="{B263EF7B-B474-2046-AE4D-B2A0EBAC0A17}" destId="{4DB751F6-1773-594B-8257-503E7A7195BE}" srcOrd="0" destOrd="0" presId="urn:microsoft.com/office/officeart/2005/8/layout/cycle2"/>
    <dgm:cxn modelId="{9713E1E7-347D-C04B-8149-B1EB9C599254}" type="presOf" srcId="{A7AC276B-A6CA-3945-9BB9-BA45C23CF00E}" destId="{920E5E54-4926-BB49-A728-6C80A5277298}" srcOrd="1" destOrd="0" presId="urn:microsoft.com/office/officeart/2005/8/layout/cycle2"/>
    <dgm:cxn modelId="{E81AA1F4-6DD6-244E-AEEB-E7EE7E69E1E4}" type="presOf" srcId="{00602625-EA26-FB4A-9494-0A52E35C54E4}" destId="{4064A1E8-4EAC-1341-AC8B-3D47EF60F100}" srcOrd="1" destOrd="0" presId="urn:microsoft.com/office/officeart/2005/8/layout/cycle2"/>
    <dgm:cxn modelId="{AF065178-8ED7-A14E-BEFC-EB3BB26D131D}" type="presParOf" srcId="{2820B3D2-968E-1C4A-87E0-01D06E09A294}" destId="{399DE98B-A7E0-E24F-B5AF-9E14DB3FADC7}" srcOrd="0" destOrd="0" presId="urn:microsoft.com/office/officeart/2005/8/layout/cycle2"/>
    <dgm:cxn modelId="{6DDE6CCF-B051-D441-90CB-F156176B481C}" type="presParOf" srcId="{2820B3D2-968E-1C4A-87E0-01D06E09A294}" destId="{4E940F18-72D4-364F-8B1F-D41C097AB8B7}" srcOrd="1" destOrd="0" presId="urn:microsoft.com/office/officeart/2005/8/layout/cycle2"/>
    <dgm:cxn modelId="{23275CE5-4F79-0446-AF68-2C315F45A123}" type="presParOf" srcId="{4E940F18-72D4-364F-8B1F-D41C097AB8B7}" destId="{4064A1E8-4EAC-1341-AC8B-3D47EF60F100}" srcOrd="0" destOrd="0" presId="urn:microsoft.com/office/officeart/2005/8/layout/cycle2"/>
    <dgm:cxn modelId="{0DEC7C35-D7EE-7647-A28E-0320A772179F}" type="presParOf" srcId="{2820B3D2-968E-1C4A-87E0-01D06E09A294}" destId="{4DB751F6-1773-594B-8257-503E7A7195BE}" srcOrd="2" destOrd="0" presId="urn:microsoft.com/office/officeart/2005/8/layout/cycle2"/>
    <dgm:cxn modelId="{A7CE1521-5731-594E-BA86-33EEA741F2CF}" type="presParOf" srcId="{2820B3D2-968E-1C4A-87E0-01D06E09A294}" destId="{B14B3762-5DA2-AF4C-BFE9-12C9D40A7D1A}" srcOrd="3" destOrd="0" presId="urn:microsoft.com/office/officeart/2005/8/layout/cycle2"/>
    <dgm:cxn modelId="{75E7DF6F-F21F-584D-B7ED-C7BCADED2DBF}" type="presParOf" srcId="{B14B3762-5DA2-AF4C-BFE9-12C9D40A7D1A}" destId="{920E5E54-4926-BB49-A728-6C80A5277298}" srcOrd="0" destOrd="0" presId="urn:microsoft.com/office/officeart/2005/8/layout/cycle2"/>
    <dgm:cxn modelId="{C902F88D-AFB9-9149-9198-5596B74D4211}" type="presParOf" srcId="{2820B3D2-968E-1C4A-87E0-01D06E09A294}" destId="{EFD629B8-F505-5C4E-A472-7C9A5EA2F095}" srcOrd="4" destOrd="0" presId="urn:microsoft.com/office/officeart/2005/8/layout/cycle2"/>
    <dgm:cxn modelId="{D9114922-1B17-B24C-82A7-C3BD4FA7FB54}" type="presParOf" srcId="{2820B3D2-968E-1C4A-87E0-01D06E09A294}" destId="{C2D534A7-CEB8-3E49-A0B1-29B040674915}" srcOrd="5" destOrd="0" presId="urn:microsoft.com/office/officeart/2005/8/layout/cycle2"/>
    <dgm:cxn modelId="{C1357594-75DC-3748-8D58-A363C3089C52}" type="presParOf" srcId="{C2D534A7-CEB8-3E49-A0B1-29B040674915}" destId="{E0363E0E-AB63-2442-BF24-7F53F28CD542}" srcOrd="0" destOrd="0" presId="urn:microsoft.com/office/officeart/2005/8/layout/cycle2"/>
    <dgm:cxn modelId="{2C472BFD-3563-E744-801C-BB7B0117A3DE}" type="presParOf" srcId="{2820B3D2-968E-1C4A-87E0-01D06E09A294}" destId="{4E3AF80B-ADC5-C140-B5E0-111638407178}" srcOrd="6" destOrd="0" presId="urn:microsoft.com/office/officeart/2005/8/layout/cycle2"/>
    <dgm:cxn modelId="{38E48071-AA02-1E44-87B3-9EFA5FFA1101}" type="presParOf" srcId="{2820B3D2-968E-1C4A-87E0-01D06E09A294}" destId="{D4D1218F-4824-8141-AD51-767FFBE82D6C}" srcOrd="7" destOrd="0" presId="urn:microsoft.com/office/officeart/2005/8/layout/cycle2"/>
    <dgm:cxn modelId="{287475CC-BBAE-F841-8001-458A099919D1}" type="presParOf" srcId="{D4D1218F-4824-8141-AD51-767FFBE82D6C}" destId="{AFAC156E-D393-A042-8141-DEAA8463161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F12A9-8019-0F4E-94A6-6660CFD35FBC}">
      <dsp:nvSpPr>
        <dsp:cNvPr id="0" name=""/>
        <dsp:cNvSpPr/>
      </dsp:nvSpPr>
      <dsp:spPr>
        <a:xfrm>
          <a:off x="395882" y="1345100"/>
          <a:ext cx="1571625" cy="13737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788789" y="1551170"/>
        <a:ext cx="766167" cy="961658"/>
      </dsp:txXfrm>
    </dsp:sp>
    <dsp:sp modelId="{79E54DA1-C8A3-0847-BE26-EFB9D9DA854E}">
      <dsp:nvSpPr>
        <dsp:cNvPr id="0" name=""/>
        <dsp:cNvSpPr/>
      </dsp:nvSpPr>
      <dsp:spPr>
        <a:xfrm>
          <a:off x="2976" y="1639093"/>
          <a:ext cx="785812" cy="78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Input</a:t>
          </a:r>
          <a:endParaRPr lang="en-US" sz="1400" kern="1200" dirty="0"/>
        </a:p>
      </dsp:txBody>
      <dsp:txXfrm>
        <a:off x="118056" y="1754173"/>
        <a:ext cx="555652" cy="555652"/>
      </dsp:txXfrm>
    </dsp:sp>
    <dsp:sp modelId="{D041613B-5924-6744-AC4D-8C136ED1B027}">
      <dsp:nvSpPr>
        <dsp:cNvPr id="0" name=""/>
        <dsp:cNvSpPr/>
      </dsp:nvSpPr>
      <dsp:spPr>
        <a:xfrm>
          <a:off x="2458640" y="1345100"/>
          <a:ext cx="1571625" cy="13737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381903"/>
            <a:satOff val="-26531"/>
            <a:lumOff val="-2836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381903"/>
              <a:satOff val="-26531"/>
              <a:lumOff val="-28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2851546" y="1551170"/>
        <a:ext cx="766167" cy="961658"/>
      </dsp:txXfrm>
    </dsp:sp>
    <dsp:sp modelId="{6735AD72-845F-834A-A06C-860A6FD5EA36}">
      <dsp:nvSpPr>
        <dsp:cNvPr id="0" name=""/>
        <dsp:cNvSpPr/>
      </dsp:nvSpPr>
      <dsp:spPr>
        <a:xfrm>
          <a:off x="2065734" y="1639093"/>
          <a:ext cx="785812" cy="785812"/>
        </a:xfrm>
        <a:prstGeom prst="ellipse">
          <a:avLst/>
        </a:prstGeom>
        <a:solidFill>
          <a:schemeClr val="accent4">
            <a:hueOff val="302583"/>
            <a:satOff val="0"/>
            <a:lumOff val="-9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Parse</a:t>
          </a:r>
          <a:endParaRPr lang="en-US" sz="1400" kern="1200" dirty="0"/>
        </a:p>
      </dsp:txBody>
      <dsp:txXfrm>
        <a:off x="2180814" y="1754173"/>
        <a:ext cx="555652" cy="555652"/>
      </dsp:txXfrm>
    </dsp:sp>
    <dsp:sp modelId="{10C10908-43D0-454C-840F-10B6BB147FCD}">
      <dsp:nvSpPr>
        <dsp:cNvPr id="0" name=""/>
        <dsp:cNvSpPr/>
      </dsp:nvSpPr>
      <dsp:spPr>
        <a:xfrm>
          <a:off x="4521398" y="1345100"/>
          <a:ext cx="1571625" cy="13737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763805"/>
            <a:satOff val="-53063"/>
            <a:lumOff val="-5671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763805"/>
              <a:satOff val="-53063"/>
              <a:lumOff val="-56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2794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4914304" y="1551170"/>
        <a:ext cx="766167" cy="961658"/>
      </dsp:txXfrm>
    </dsp:sp>
    <dsp:sp modelId="{B9B01D25-9061-4F4A-B913-D249F0BC549B}">
      <dsp:nvSpPr>
        <dsp:cNvPr id="0" name=""/>
        <dsp:cNvSpPr/>
      </dsp:nvSpPr>
      <dsp:spPr>
        <a:xfrm>
          <a:off x="4128492" y="1639093"/>
          <a:ext cx="785812" cy="785812"/>
        </a:xfrm>
        <a:prstGeom prst="ellipse">
          <a:avLst/>
        </a:prstGeom>
        <a:solidFill>
          <a:schemeClr val="accent4">
            <a:hueOff val="605165"/>
            <a:satOff val="0"/>
            <a:lumOff val="-1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Output</a:t>
          </a:r>
          <a:endParaRPr lang="en-US" sz="1400" kern="1200" dirty="0"/>
        </a:p>
      </dsp:txBody>
      <dsp:txXfrm>
        <a:off x="4243572" y="1754173"/>
        <a:ext cx="555652" cy="5556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4FC76-A1B9-DC41-9D42-72E09DA3E901}">
      <dsp:nvSpPr>
        <dsp:cNvPr id="0" name=""/>
        <dsp:cNvSpPr/>
      </dsp:nvSpPr>
      <dsp:spPr>
        <a:xfrm>
          <a:off x="730284" y="2011273"/>
          <a:ext cx="1510531" cy="984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5265" y="0"/>
              </a:lnTo>
              <a:lnTo>
                <a:pt x="755265" y="984042"/>
              </a:lnTo>
              <a:lnTo>
                <a:pt x="1510531" y="984042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600" kern="1200"/>
        </a:p>
      </dsp:txBody>
      <dsp:txXfrm>
        <a:off x="1440480" y="2458224"/>
        <a:ext cx="90139" cy="90139"/>
      </dsp:txXfrm>
    </dsp:sp>
    <dsp:sp modelId="{771C584E-BE1B-E74A-8807-0C3617F03B03}">
      <dsp:nvSpPr>
        <dsp:cNvPr id="0" name=""/>
        <dsp:cNvSpPr/>
      </dsp:nvSpPr>
      <dsp:spPr>
        <a:xfrm>
          <a:off x="730284" y="1965553"/>
          <a:ext cx="15105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5265" y="45720"/>
              </a:lnTo>
              <a:lnTo>
                <a:pt x="755265" y="66446"/>
              </a:lnTo>
              <a:lnTo>
                <a:pt x="1510531" y="66446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500" kern="1200"/>
        </a:p>
      </dsp:txBody>
      <dsp:txXfrm>
        <a:off x="1447783" y="1973506"/>
        <a:ext cx="75533" cy="75533"/>
      </dsp:txXfrm>
    </dsp:sp>
    <dsp:sp modelId="{8CF9A2CF-9664-5847-A1DE-79FDB378219F}">
      <dsp:nvSpPr>
        <dsp:cNvPr id="0" name=""/>
        <dsp:cNvSpPr/>
      </dsp:nvSpPr>
      <dsp:spPr>
        <a:xfrm>
          <a:off x="730284" y="1068684"/>
          <a:ext cx="1510531" cy="942589"/>
        </a:xfrm>
        <a:custGeom>
          <a:avLst/>
          <a:gdLst/>
          <a:ahLst/>
          <a:cxnLst/>
          <a:rect l="0" t="0" r="0" b="0"/>
          <a:pathLst>
            <a:path>
              <a:moveTo>
                <a:pt x="0" y="942589"/>
              </a:moveTo>
              <a:lnTo>
                <a:pt x="755265" y="942589"/>
              </a:lnTo>
              <a:lnTo>
                <a:pt x="755265" y="0"/>
              </a:lnTo>
              <a:lnTo>
                <a:pt x="1510531" y="0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600" kern="1200"/>
        </a:p>
      </dsp:txBody>
      <dsp:txXfrm>
        <a:off x="1441038" y="1495466"/>
        <a:ext cx="89025" cy="89025"/>
      </dsp:txXfrm>
    </dsp:sp>
    <dsp:sp modelId="{7E6466BB-D520-E14E-BF4B-16462989AEE5}">
      <dsp:nvSpPr>
        <dsp:cNvPr id="0" name=""/>
        <dsp:cNvSpPr/>
      </dsp:nvSpPr>
      <dsp:spPr>
        <a:xfrm rot="16200000">
          <a:off x="-921318" y="1713057"/>
          <a:ext cx="2706775" cy="596431"/>
        </a:xfrm>
        <a:prstGeom prst="rect">
          <a:avLst/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Log</a:t>
          </a:r>
          <a:r>
            <a:rPr lang="zh-TW" altLang="en-US" sz="2800" kern="1200" dirty="0"/>
            <a:t> </a:t>
          </a:r>
          <a:r>
            <a:rPr lang="en-US" altLang="zh-TW" sz="2800" kern="1200" dirty="0"/>
            <a:t>Analyzer</a:t>
          </a:r>
        </a:p>
      </dsp:txBody>
      <dsp:txXfrm>
        <a:off x="-921318" y="1713057"/>
        <a:ext cx="2706775" cy="596431"/>
      </dsp:txXfrm>
    </dsp:sp>
    <dsp:sp modelId="{2AE9D61F-6EBE-4C41-A5CF-0E2A3C442906}">
      <dsp:nvSpPr>
        <dsp:cNvPr id="0" name=""/>
        <dsp:cNvSpPr/>
      </dsp:nvSpPr>
      <dsp:spPr>
        <a:xfrm>
          <a:off x="2240816" y="683357"/>
          <a:ext cx="3855183" cy="770652"/>
        </a:xfrm>
        <a:prstGeom prst="rect">
          <a:avLst/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Analyze problems more efficiently</a:t>
          </a:r>
        </a:p>
      </dsp:txBody>
      <dsp:txXfrm>
        <a:off x="2240816" y="683357"/>
        <a:ext cx="3855183" cy="770652"/>
      </dsp:txXfrm>
    </dsp:sp>
    <dsp:sp modelId="{925E25EC-AACA-5F46-BC2B-66402B1F20F5}">
      <dsp:nvSpPr>
        <dsp:cNvPr id="0" name=""/>
        <dsp:cNvSpPr/>
      </dsp:nvSpPr>
      <dsp:spPr>
        <a:xfrm>
          <a:off x="2240816" y="1646673"/>
          <a:ext cx="3855183" cy="770652"/>
        </a:xfrm>
        <a:prstGeom prst="rect">
          <a:avLst/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Analyze problems</a:t>
          </a:r>
          <a:r>
            <a:rPr lang="en-US" altLang="zh-TW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without AMSP knowledge</a:t>
          </a:r>
        </a:p>
      </dsp:txBody>
      <dsp:txXfrm>
        <a:off x="2240816" y="1646673"/>
        <a:ext cx="3855183" cy="770652"/>
      </dsp:txXfrm>
    </dsp:sp>
    <dsp:sp modelId="{67EAF588-86EC-7241-9143-C5859EE12280}">
      <dsp:nvSpPr>
        <dsp:cNvPr id="0" name=""/>
        <dsp:cNvSpPr/>
      </dsp:nvSpPr>
      <dsp:spPr>
        <a:xfrm>
          <a:off x="2240816" y="2609989"/>
          <a:ext cx="3855183" cy="770652"/>
        </a:xfrm>
        <a:prstGeom prst="rect">
          <a:avLst/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Scalability</a:t>
          </a:r>
          <a:r>
            <a:rPr lang="zh-TW" altLang="en-US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 </a:t>
          </a:r>
          <a:r>
            <a:rPr lang="en-US" altLang="zh-TW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and</a:t>
          </a:r>
          <a:r>
            <a:rPr lang="zh-TW" altLang="en-US" sz="1800" kern="1200" dirty="0">
              <a:solidFill>
                <a:srgbClr val="FFFFFF"/>
              </a:solidFill>
              <a:latin typeface="Arial"/>
              <a:ea typeface="新細明體" panose="02020500000000000000" pitchFamily="18" charset="-120"/>
              <a:cs typeface="+mn-cs"/>
            </a:rPr>
            <a:t> </a:t>
          </a:r>
          <a:r>
            <a:rPr lang="en-US" sz="1800" kern="1200" dirty="0"/>
            <a:t>Maintainability</a:t>
          </a:r>
          <a:endParaRPr lang="en-US" altLang="zh-TW" sz="1800" kern="1200" dirty="0">
            <a:solidFill>
              <a:srgbClr val="FFFFFF"/>
            </a:solidFill>
            <a:latin typeface="Arial"/>
            <a:ea typeface="新細明體" panose="02020500000000000000" pitchFamily="18" charset="-120"/>
            <a:cs typeface="+mn-cs"/>
          </a:endParaRPr>
        </a:p>
      </dsp:txBody>
      <dsp:txXfrm>
        <a:off x="2240816" y="2609989"/>
        <a:ext cx="3855183" cy="770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DE98B-A7E0-E24F-B5AF-9E14DB3FADC7}">
      <dsp:nvSpPr>
        <dsp:cNvPr id="0" name=""/>
        <dsp:cNvSpPr/>
      </dsp:nvSpPr>
      <dsp:spPr>
        <a:xfrm>
          <a:off x="2215900" y="625"/>
          <a:ext cx="1184738" cy="11847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 dirty="0"/>
            <a:t>Plan</a:t>
          </a:r>
        </a:p>
      </dsp:txBody>
      <dsp:txXfrm>
        <a:off x="2389401" y="174126"/>
        <a:ext cx="837736" cy="837736"/>
      </dsp:txXfrm>
    </dsp:sp>
    <dsp:sp modelId="{4E940F18-72D4-364F-8B1F-D41C097AB8B7}">
      <dsp:nvSpPr>
        <dsp:cNvPr id="0" name=""/>
        <dsp:cNvSpPr/>
      </dsp:nvSpPr>
      <dsp:spPr>
        <a:xfrm rot="2700000">
          <a:off x="3273384" y="1015412"/>
          <a:ext cx="314454" cy="399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800" kern="1200"/>
        </a:p>
      </dsp:txBody>
      <dsp:txXfrm>
        <a:off x="3287199" y="1062029"/>
        <a:ext cx="220118" cy="239909"/>
      </dsp:txXfrm>
    </dsp:sp>
    <dsp:sp modelId="{4DB751F6-1773-594B-8257-503E7A7195BE}">
      <dsp:nvSpPr>
        <dsp:cNvPr id="0" name=""/>
        <dsp:cNvSpPr/>
      </dsp:nvSpPr>
      <dsp:spPr>
        <a:xfrm>
          <a:off x="3473170" y="1257895"/>
          <a:ext cx="1184738" cy="1184738"/>
        </a:xfrm>
        <a:prstGeom prst="ellipse">
          <a:avLst/>
        </a:prstGeom>
        <a:solidFill>
          <a:schemeClr val="accent4">
            <a:hueOff val="201722"/>
            <a:satOff val="0"/>
            <a:lumOff val="-66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 dirty="0"/>
            <a:t>Implement</a:t>
          </a:r>
        </a:p>
      </dsp:txBody>
      <dsp:txXfrm>
        <a:off x="3646671" y="1431396"/>
        <a:ext cx="837736" cy="837736"/>
      </dsp:txXfrm>
    </dsp:sp>
    <dsp:sp modelId="{B14B3762-5DA2-AF4C-BFE9-12C9D40A7D1A}">
      <dsp:nvSpPr>
        <dsp:cNvPr id="0" name=""/>
        <dsp:cNvSpPr/>
      </dsp:nvSpPr>
      <dsp:spPr>
        <a:xfrm rot="8100000">
          <a:off x="3285970" y="2272682"/>
          <a:ext cx="314454" cy="399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01722"/>
            <a:satOff val="0"/>
            <a:lumOff val="-66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800" kern="1200"/>
        </a:p>
      </dsp:txBody>
      <dsp:txXfrm rot="10800000">
        <a:off x="3366491" y="2319299"/>
        <a:ext cx="220118" cy="239909"/>
      </dsp:txXfrm>
    </dsp:sp>
    <dsp:sp modelId="{EFD629B8-F505-5C4E-A472-7C9A5EA2F095}">
      <dsp:nvSpPr>
        <dsp:cNvPr id="0" name=""/>
        <dsp:cNvSpPr/>
      </dsp:nvSpPr>
      <dsp:spPr>
        <a:xfrm>
          <a:off x="2215900" y="2515166"/>
          <a:ext cx="1184738" cy="1184738"/>
        </a:xfrm>
        <a:prstGeom prst="ellipse">
          <a:avLst/>
        </a:prstGeom>
        <a:solidFill>
          <a:schemeClr val="accent4">
            <a:hueOff val="403444"/>
            <a:satOff val="0"/>
            <a:lumOff val="-132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 dirty="0"/>
            <a:t>Feedback</a:t>
          </a:r>
        </a:p>
      </dsp:txBody>
      <dsp:txXfrm>
        <a:off x="2389401" y="2688667"/>
        <a:ext cx="837736" cy="837736"/>
      </dsp:txXfrm>
    </dsp:sp>
    <dsp:sp modelId="{C2D534A7-CEB8-3E49-A0B1-29B040674915}">
      <dsp:nvSpPr>
        <dsp:cNvPr id="0" name=""/>
        <dsp:cNvSpPr/>
      </dsp:nvSpPr>
      <dsp:spPr>
        <a:xfrm rot="13500000">
          <a:off x="2028700" y="2285268"/>
          <a:ext cx="314454" cy="399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03444"/>
            <a:satOff val="0"/>
            <a:lumOff val="-132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800" kern="1200"/>
        </a:p>
      </dsp:txBody>
      <dsp:txXfrm rot="10800000">
        <a:off x="2109221" y="2398591"/>
        <a:ext cx="220118" cy="239909"/>
      </dsp:txXfrm>
    </dsp:sp>
    <dsp:sp modelId="{4E3AF80B-ADC5-C140-B5E0-111638407178}">
      <dsp:nvSpPr>
        <dsp:cNvPr id="0" name=""/>
        <dsp:cNvSpPr/>
      </dsp:nvSpPr>
      <dsp:spPr>
        <a:xfrm>
          <a:off x="958629" y="1257895"/>
          <a:ext cx="1184738" cy="1184738"/>
        </a:xfrm>
        <a:prstGeom prst="ellipse">
          <a:avLst/>
        </a:prstGeom>
        <a:solidFill>
          <a:schemeClr val="accent4">
            <a:hueOff val="605165"/>
            <a:satOff val="0"/>
            <a:lumOff val="-1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 dirty="0"/>
            <a:t>Enhancement</a:t>
          </a:r>
        </a:p>
      </dsp:txBody>
      <dsp:txXfrm>
        <a:off x="1132130" y="1431396"/>
        <a:ext cx="837736" cy="837736"/>
      </dsp:txXfrm>
    </dsp:sp>
    <dsp:sp modelId="{D4D1218F-4824-8141-AD51-767FFBE82D6C}">
      <dsp:nvSpPr>
        <dsp:cNvPr id="0" name=""/>
        <dsp:cNvSpPr/>
      </dsp:nvSpPr>
      <dsp:spPr>
        <a:xfrm rot="18900000">
          <a:off x="2016114" y="1027998"/>
          <a:ext cx="314454" cy="399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05165"/>
            <a:satOff val="0"/>
            <a:lumOff val="-1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800" kern="1200"/>
        </a:p>
      </dsp:txBody>
      <dsp:txXfrm>
        <a:off x="2029929" y="1141321"/>
        <a:ext cx="220118" cy="239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dad9bb4e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g5dad9bb4e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7140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14487d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14487d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/>
              <a:t>那</a:t>
            </a:r>
            <a:r>
              <a:rPr lang="en-US" altLang="zh-TW" dirty="0"/>
              <a:t>input</a:t>
            </a:r>
            <a:r>
              <a:rPr lang="zh-CN" altLang="en-US" dirty="0"/>
              <a:t>我採用</a:t>
            </a:r>
            <a:r>
              <a:rPr lang="en-US" altLang="zh-TW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  <a:r>
              <a:rPr lang="zh-TW" alt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</a:t>
            </a:r>
            <a:r>
              <a:rPr lang="zh-TW" alt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Argument</a:t>
            </a:r>
            <a:r>
              <a:rPr lang="zh-CN" alt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的方式，也就是我可以在</a:t>
            </a:r>
            <a:r>
              <a:rPr lang="en-US" altLang="zh-TW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  <a:r>
              <a:rPr lang="zh-TW" alt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</a:t>
            </a:r>
            <a:r>
              <a:rPr lang="zh-CN" alt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上，輸入我所需要的參數</a:t>
            </a:r>
            <a:endParaRPr lang="en-US" altLang="zh-CN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而我也設計了</a:t>
            </a:r>
            <a:r>
              <a:rPr lang="en-US" altLang="zh-TW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-help</a:t>
            </a:r>
            <a:r>
              <a:rPr lang="zh-CN" alt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lang="en-US" altLang="zh-TW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zh-TW" alt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，若使用者不清楚，可以進行查詢</a:t>
            </a:r>
            <a:endParaRPr lang="en-US" altLang="zh-TW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9259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14487d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14487d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這邊就是</a:t>
            </a:r>
            <a:r>
              <a:rPr lang="en-US" altLang="zh-TW" dirty="0"/>
              <a:t>command</a:t>
            </a:r>
            <a:r>
              <a:rPr lang="zh-TW" altLang="en-US" dirty="0"/>
              <a:t> </a:t>
            </a:r>
            <a:r>
              <a:rPr lang="en-US" altLang="zh-TW" dirty="0"/>
              <a:t>line</a:t>
            </a:r>
            <a:r>
              <a:rPr lang="zh-CN" altLang="en-US" dirty="0"/>
              <a:t>上要輸入的規範，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那底下這邊是執行的</a:t>
            </a:r>
            <a:r>
              <a:rPr lang="en-US" altLang="zh-TW" dirty="0"/>
              <a:t>case</a:t>
            </a:r>
            <a:r>
              <a:rPr lang="zh-TW" altLang="en-US" dirty="0"/>
              <a:t>，執行完成才會顯示</a:t>
            </a:r>
            <a:r>
              <a:rPr lang="en-US" altLang="zh-TW" dirty="0"/>
              <a:t>completed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這樣的用意是為了</a:t>
            </a:r>
            <a:r>
              <a:rPr lang="en-US" altLang="zh-TW" dirty="0"/>
              <a:t>debug</a:t>
            </a:r>
            <a:r>
              <a:rPr lang="zh-CN" altLang="en-US" dirty="0"/>
              <a:t>的方便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假設說執行到某個</a:t>
            </a:r>
            <a:r>
              <a:rPr lang="en-US" altLang="zh-TW" dirty="0"/>
              <a:t>case</a:t>
            </a:r>
            <a:r>
              <a:rPr lang="zh-TW" altLang="en-US" dirty="0"/>
              <a:t> </a:t>
            </a:r>
            <a:r>
              <a:rPr lang="en-US" altLang="zh-TW" dirty="0"/>
              <a:t>shutdown</a:t>
            </a:r>
            <a:r>
              <a:rPr lang="zh-CN" altLang="en-US" dirty="0"/>
              <a:t>了，那從上面就可以看到是哪個</a:t>
            </a:r>
            <a:r>
              <a:rPr lang="en-US" altLang="zh-TW" dirty="0"/>
              <a:t>case</a:t>
            </a:r>
            <a:r>
              <a:rPr lang="zh-CN" altLang="en-US" dirty="0"/>
              <a:t>出問題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最後，全部完成後我會在顯示</a:t>
            </a:r>
            <a:r>
              <a:rPr lang="en-US" altLang="zh-TW" dirty="0"/>
              <a:t>parsing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totally</a:t>
            </a:r>
            <a:r>
              <a:rPr lang="zh-TW" altLang="en-US" dirty="0"/>
              <a:t> </a:t>
            </a:r>
            <a:r>
              <a:rPr lang="en-US" altLang="zh-TW" dirty="0"/>
              <a:t>successful</a:t>
            </a:r>
            <a:r>
              <a:rPr lang="zh-TW" altLang="en-US" dirty="0"/>
              <a:t>，確認已執行完畢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8924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14487d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14487d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我依照</a:t>
            </a:r>
            <a:r>
              <a:rPr lang="en-US" altLang="zh-TW" dirty="0"/>
              <a:t>team</a:t>
            </a:r>
            <a:r>
              <a:rPr lang="zh-CN" altLang="en-US" dirty="0"/>
              <a:t>裡面提出的需求，製作了這</a:t>
            </a:r>
            <a:r>
              <a:rPr lang="en-US" altLang="zh-TW" dirty="0"/>
              <a:t>4</a:t>
            </a:r>
            <a:r>
              <a:rPr lang="zh-CN" altLang="en-US" dirty="0"/>
              <a:t>個</a:t>
            </a:r>
            <a:r>
              <a:rPr lang="en-US" altLang="zh-TW" dirty="0"/>
              <a:t>function</a:t>
            </a:r>
            <a:r>
              <a:rPr lang="zh-TW" altLang="en-US" dirty="0"/>
              <a:t>，使用者可以自行組合</a:t>
            </a:r>
            <a:r>
              <a:rPr lang="zh-CN" altLang="en-US" dirty="0"/>
              <a:t>這些</a:t>
            </a:r>
            <a:r>
              <a:rPr lang="en-US" altLang="zh-TW" dirty="0"/>
              <a:t>function</a:t>
            </a:r>
            <a:r>
              <a:rPr lang="zh-CN" altLang="en-US" dirty="0"/>
              <a:t>來滿足需求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1488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14487d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14487d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然後是</a:t>
            </a:r>
            <a:r>
              <a:rPr lang="en-US" altLang="zh-TW" dirty="0"/>
              <a:t>output</a:t>
            </a:r>
            <a:r>
              <a:rPr lang="zh-CN" altLang="en-US" dirty="0"/>
              <a:t>的部分，首先我的</a:t>
            </a:r>
            <a:r>
              <a:rPr lang="en-US" altLang="zh-TW" dirty="0"/>
              <a:t>output</a:t>
            </a:r>
            <a:r>
              <a:rPr lang="zh-CN" altLang="en-US" dirty="0"/>
              <a:t>會是以檔案的形式呈現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基本上，每個</a:t>
            </a:r>
            <a:r>
              <a:rPr lang="en-US" altLang="zh-TW" dirty="0"/>
              <a:t>case</a:t>
            </a:r>
            <a:r>
              <a:rPr lang="zh-CN" altLang="en-US" dirty="0"/>
              <a:t>都會有相對應的</a:t>
            </a:r>
            <a:r>
              <a:rPr lang="en-US" altLang="zh-TW" dirty="0"/>
              <a:t>output</a:t>
            </a:r>
            <a:r>
              <a:rPr lang="zh-CN" altLang="en-US" dirty="0"/>
              <a:t>產生，當然，如果在的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裡面沒有找到</a:t>
            </a:r>
            <a:r>
              <a:rPr lang="en-US" altLang="zh-TW" dirty="0"/>
              <a:t>keyword</a:t>
            </a:r>
            <a:r>
              <a:rPr lang="zh-TW" altLang="en-US" dirty="0"/>
              <a:t>，就不會有</a:t>
            </a:r>
            <a:r>
              <a:rPr lang="en-US" altLang="zh-TW" dirty="0"/>
              <a:t>output</a:t>
            </a:r>
            <a:r>
              <a:rPr lang="zh-CN" altLang="en-US" dirty="0"/>
              <a:t>產生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大家可以看到底下這個對照表，左邊是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r>
              <a:rPr lang="zh-TW" altLang="en-US" dirty="0"/>
              <a:t> </a:t>
            </a:r>
            <a:r>
              <a:rPr lang="en-US" altLang="zh-TW" dirty="0"/>
              <a:t>folder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而在整個</a:t>
            </a:r>
            <a:r>
              <a:rPr lang="en-US" altLang="zh-TW" dirty="0"/>
              <a:t>output</a:t>
            </a:r>
            <a:r>
              <a:rPr lang="zh-CN" altLang="en-US" dirty="0"/>
              <a:t>的設計上，由於沒有找到對應的</a:t>
            </a:r>
            <a:r>
              <a:rPr lang="en-US" altLang="zh-TW" dirty="0"/>
              <a:t>keyword</a:t>
            </a:r>
            <a:r>
              <a:rPr lang="zh-CN" altLang="en-US" dirty="0"/>
              <a:t>就不會產生</a:t>
            </a:r>
            <a:r>
              <a:rPr lang="en-US" altLang="zh-TW" dirty="0"/>
              <a:t>output</a:t>
            </a:r>
            <a:r>
              <a:rPr lang="zh-TW" altLang="en-US" dirty="0"/>
              <a:t>，這可以更迅速地進行</a:t>
            </a:r>
            <a:r>
              <a:rPr lang="en-US" altLang="zh-TW" dirty="0"/>
              <a:t>trouble</a:t>
            </a:r>
            <a:r>
              <a:rPr lang="zh-TW" altLang="en-US" dirty="0"/>
              <a:t> </a:t>
            </a:r>
            <a:r>
              <a:rPr lang="en-US" altLang="zh-TW" dirty="0"/>
              <a:t>shooting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並且，假設確實有發生問題，但經過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analyzer</a:t>
            </a:r>
            <a:r>
              <a:rPr lang="zh-CN" altLang="en-US" dirty="0"/>
              <a:t>卻沒有</a:t>
            </a:r>
            <a:r>
              <a:rPr lang="en-US" altLang="zh-TW" dirty="0"/>
              <a:t>output</a:t>
            </a:r>
            <a:r>
              <a:rPr lang="zh-TW" altLang="en-US" dirty="0"/>
              <a:t>，就表示需要新增新的</a:t>
            </a:r>
            <a:r>
              <a:rPr lang="en-US" altLang="zh-TW" dirty="0"/>
              <a:t>template</a:t>
            </a:r>
            <a:r>
              <a:rPr lang="zh-TW" altLang="en-US" dirty="0"/>
              <a:t>，長久以往，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analyzer</a:t>
            </a:r>
            <a:r>
              <a:rPr lang="zh-CN" altLang="en-US" dirty="0"/>
              <a:t>會越來越齊全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9589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14487d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14487d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這邊就是我</a:t>
            </a:r>
            <a:r>
              <a:rPr lang="en-US" altLang="zh-TW" dirty="0"/>
              <a:t>output</a:t>
            </a:r>
            <a:r>
              <a:rPr lang="zh-CN" altLang="en-US" dirty="0"/>
              <a:t>的檔案的呈現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那</a:t>
            </a:r>
            <a:r>
              <a:rPr lang="en-US" altLang="zh-TW" dirty="0"/>
              <a:t>csv</a:t>
            </a:r>
            <a:r>
              <a:rPr lang="zh-CN" altLang="en-US" dirty="0"/>
              <a:t>檔這個結果就是這些</a:t>
            </a:r>
            <a:r>
              <a:rPr lang="en-US" altLang="zh-TW" dirty="0"/>
              <a:t>exe</a:t>
            </a:r>
            <a:r>
              <a:rPr lang="zh-CN" altLang="en-US" dirty="0"/>
              <a:t>檔做了一些事情讓我們去</a:t>
            </a:r>
            <a:r>
              <a:rPr lang="en-US" altLang="zh-TW" dirty="0"/>
              <a:t>trigger</a:t>
            </a:r>
            <a:r>
              <a:rPr lang="zh-TW" altLang="en-US" dirty="0"/>
              <a:t> </a:t>
            </a:r>
            <a:r>
              <a:rPr lang="en-US" altLang="zh-TW" dirty="0"/>
              <a:t>scan</a:t>
            </a: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Log</a:t>
            </a:r>
            <a:r>
              <a:rPr lang="zh-CN" altLang="en-US" dirty="0"/>
              <a:t>檔裡面</a:t>
            </a:r>
            <a:r>
              <a:rPr lang="en-US" altLang="zh-TW" dirty="0"/>
              <a:t>process</a:t>
            </a:r>
            <a:r>
              <a:rPr lang="zh-CN" altLang="en-US" dirty="0"/>
              <a:t>被</a:t>
            </a:r>
            <a:r>
              <a:rPr lang="en-US" altLang="zh-TW" dirty="0"/>
              <a:t>trigger</a:t>
            </a:r>
            <a:r>
              <a:rPr lang="zh-TW" altLang="en-US" dirty="0"/>
              <a:t> </a:t>
            </a:r>
            <a:r>
              <a:rPr lang="en-US" altLang="zh-TW" dirty="0"/>
              <a:t>scan</a:t>
            </a:r>
            <a:r>
              <a:rPr lang="zh-CN" altLang="en-US" dirty="0"/>
              <a:t>的統計，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368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14487d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14487d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上面的講解得比較偏向程式設計的部分，接著我會帶給大家一個簡單的</a:t>
            </a:r>
            <a:r>
              <a:rPr lang="en-US" altLang="zh-TW" dirty="0"/>
              <a:t>example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由於我們</a:t>
            </a:r>
            <a:r>
              <a:rPr lang="en-US" altLang="zh-TW" dirty="0"/>
              <a:t>team</a:t>
            </a:r>
            <a:r>
              <a:rPr lang="zh-CN" altLang="en-US" dirty="0"/>
              <a:t>是處於</a:t>
            </a:r>
            <a:r>
              <a:rPr lang="en-US" altLang="zh-TW" dirty="0"/>
              <a:t>product</a:t>
            </a:r>
            <a:r>
              <a:rPr lang="zh-CN" altLang="en-US" dirty="0"/>
              <a:t>端，所以會接觸客戶的需求，而最普遍的問題就是</a:t>
            </a:r>
            <a:r>
              <a:rPr lang="en-US" altLang="zh-TW" dirty="0"/>
              <a:t>performance</a:t>
            </a:r>
            <a:r>
              <a:rPr lang="zh-TW" altLang="en-US" dirty="0"/>
              <a:t> </a:t>
            </a:r>
            <a:r>
              <a:rPr lang="en-US" altLang="zh-TW" dirty="0"/>
              <a:t>problem</a:t>
            </a:r>
            <a:r>
              <a:rPr lang="zh-TW" altLang="en-US" dirty="0"/>
              <a:t>，</a:t>
            </a:r>
            <a:r>
              <a:rPr lang="zh-CN" altLang="en-US" dirty="0"/>
              <a:t>而這其實也是</a:t>
            </a:r>
            <a:r>
              <a:rPr lang="zh-TW" altLang="en-US" dirty="0"/>
              <a:t>最難</a:t>
            </a:r>
            <a:r>
              <a:rPr lang="en-US" altLang="zh-TW" dirty="0"/>
              <a:t>trouble</a:t>
            </a:r>
            <a:r>
              <a:rPr lang="zh-TW" altLang="en-US" dirty="0"/>
              <a:t> </a:t>
            </a:r>
            <a:r>
              <a:rPr lang="en-US" altLang="zh-TW" dirty="0"/>
              <a:t>shooting</a:t>
            </a:r>
            <a:r>
              <a:rPr lang="zh-CN" altLang="en-US" dirty="0"/>
              <a:t>的</a:t>
            </a:r>
            <a:r>
              <a:rPr lang="en-US" altLang="zh-TW" dirty="0"/>
              <a:t>problem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那我就以兩個最明顯會產生</a:t>
            </a:r>
            <a:r>
              <a:rPr lang="en-US" altLang="zh-TW" dirty="0"/>
              <a:t>performance</a:t>
            </a:r>
            <a:r>
              <a:rPr lang="zh-TW" altLang="en-US" dirty="0"/>
              <a:t> </a:t>
            </a:r>
            <a:r>
              <a:rPr lang="en-US" altLang="zh-TW" dirty="0"/>
              <a:t>problem</a:t>
            </a:r>
            <a:r>
              <a:rPr lang="zh-CN" altLang="en-US" dirty="0"/>
              <a:t>的因素</a:t>
            </a: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所有機台的</a:t>
            </a:r>
            <a:r>
              <a:rPr lang="en-US" altLang="zh-TW" dirty="0"/>
              <a:t>thread</a:t>
            </a:r>
            <a:r>
              <a:rPr lang="zh-CN" altLang="en-US" dirty="0"/>
              <a:t>都卡住了，</a:t>
            </a:r>
            <a:r>
              <a:rPr lang="en-US" altLang="zh-TW" dirty="0"/>
              <a:t>maybe</a:t>
            </a:r>
            <a:r>
              <a:rPr lang="zh-CN" altLang="en-US" dirty="0"/>
              <a:t>是</a:t>
            </a:r>
            <a:r>
              <a:rPr lang="en-US" altLang="zh-TW" dirty="0"/>
              <a:t>deadlock</a:t>
            </a:r>
            <a:r>
              <a:rPr lang="zh-CN" altLang="en-US" dirty="0"/>
              <a:t>或其他的問題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反正這可以算是最嚴重的一個問題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14487d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14487d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那這裡是從執行時間去著手，我的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analyzer</a:t>
            </a:r>
            <a:r>
              <a:rPr lang="zh-CN" altLang="en-US" dirty="0"/>
              <a:t>可以找出執行過久的</a:t>
            </a:r>
            <a:r>
              <a:rPr lang="en-US" altLang="zh-TW" dirty="0"/>
              <a:t>log</a:t>
            </a:r>
            <a:r>
              <a:rPr lang="zh-TW" altLang="en-US" dirty="0"/>
              <a:t>，然後在後面標注</a:t>
            </a:r>
            <a:r>
              <a:rPr lang="en-US" altLang="zh-TW" dirty="0"/>
              <a:t>long</a:t>
            </a:r>
            <a:r>
              <a:rPr lang="zh-TW" altLang="en-US" dirty="0"/>
              <a:t> </a:t>
            </a:r>
            <a:r>
              <a:rPr lang="en-US" altLang="zh-TW" dirty="0"/>
              <a:t>seconds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以上就是最簡易的兩個</a:t>
            </a:r>
            <a:r>
              <a:rPr lang="en-US" altLang="zh-TW" dirty="0"/>
              <a:t>sample</a:t>
            </a: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當然，實務面不可能如此簡單，還需要由具備專業知識的工程師來設計</a:t>
            </a:r>
            <a:r>
              <a:rPr lang="en-US" altLang="zh-TW" dirty="0"/>
              <a:t>keyword</a:t>
            </a:r>
            <a:r>
              <a:rPr lang="zh-TW" altLang="en-US" dirty="0"/>
              <a:t>，才能有效找出問題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92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28d7f8e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e28d7f8e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那這個是我們</a:t>
            </a:r>
            <a:r>
              <a:rPr lang="en-US" altLang="zh-TW" dirty="0"/>
              <a:t>team</a:t>
            </a:r>
            <a:r>
              <a:rPr lang="zh-CN" altLang="en-US" dirty="0"/>
              <a:t>在做</a:t>
            </a:r>
            <a:r>
              <a:rPr lang="en-US" altLang="zh-TW" dirty="0"/>
              <a:t>testing</a:t>
            </a:r>
            <a:r>
              <a:rPr lang="zh-TW" altLang="en-US" dirty="0"/>
              <a:t> </a:t>
            </a:r>
            <a:r>
              <a:rPr lang="en-US" altLang="zh-TW" dirty="0"/>
              <a:t>automation</a:t>
            </a:r>
            <a:r>
              <a:rPr lang="zh-CN" altLang="en-US" dirty="0"/>
              <a:t>的流程圖，我會把我的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analyzer</a:t>
            </a:r>
            <a:r>
              <a:rPr lang="zh-CN" altLang="en-US" dirty="0"/>
              <a:t>加在這個地方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下方這邊是去跑</a:t>
            </a:r>
            <a:r>
              <a:rPr lang="en-US" altLang="zh-TW" dirty="0"/>
              <a:t>test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r>
              <a:rPr lang="zh-TW" altLang="en-US" dirty="0"/>
              <a:t>，而當出現問題時，</a:t>
            </a:r>
            <a:r>
              <a:rPr lang="en-US" altLang="zh-TW" dirty="0"/>
              <a:t>bridge</a:t>
            </a:r>
            <a:r>
              <a:rPr lang="zh-TW" altLang="en-US" dirty="0"/>
              <a:t> </a:t>
            </a:r>
            <a:r>
              <a:rPr lang="en-US" altLang="zh-TW" dirty="0"/>
              <a:t>master</a:t>
            </a:r>
            <a:r>
              <a:rPr lang="zh-CN" altLang="en-US" dirty="0"/>
              <a:t>會把此時的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收回來，然後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analyzer</a:t>
            </a:r>
            <a:r>
              <a:rPr lang="zh-CN" altLang="en-US" dirty="0"/>
              <a:t>會進行處理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最後將</a:t>
            </a:r>
            <a:r>
              <a:rPr lang="en-US" altLang="zh-TW" dirty="0"/>
              <a:t>output</a:t>
            </a:r>
            <a:r>
              <a:rPr lang="zh-CN" altLang="en-US" dirty="0"/>
              <a:t>和原始的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files</a:t>
            </a:r>
            <a:r>
              <a:rPr lang="zh-CN" altLang="en-US" dirty="0"/>
              <a:t>一起打包，然後傳回</a:t>
            </a:r>
            <a:r>
              <a:rPr lang="en-US" altLang="zh-TW" dirty="0"/>
              <a:t>report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82671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28d7f8e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e28d7f8e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Template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TW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3358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1157e3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1157e36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我會由廣度和深度方向來著手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878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a85a855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da85a855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首先我會介紹我的</a:t>
            </a:r>
            <a:r>
              <a:rPr lang="en-US" altLang="zh-TW" dirty="0"/>
              <a:t>project</a:t>
            </a:r>
            <a:r>
              <a:rPr lang="zh-TW" altLang="en-US" dirty="0"/>
              <a:t>，最後在講我從中學到了什麼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299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28d7f8e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e28d7f8e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或許很多人一開始會想到技術面向，包括我也是，因為我的</a:t>
            </a:r>
            <a:r>
              <a:rPr lang="en-US" altLang="zh-TW" dirty="0"/>
              <a:t>coding</a:t>
            </a:r>
            <a:r>
              <a:rPr lang="zh-CN" altLang="en-US" dirty="0"/>
              <a:t>能力經過這兩個月的鍛鍊，確實有所增長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但後來我再仔細思考過後，我否定了我一開始的想法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我認為，這兩個欲從我的</a:t>
            </a:r>
            <a:r>
              <a:rPr lang="en-US" altLang="zh-TW" dirty="0"/>
              <a:t>project</a:t>
            </a:r>
            <a:r>
              <a:rPr lang="zh-CN" altLang="en-US" dirty="0"/>
              <a:t>中學習到最多的一點，就是我收穫了許多</a:t>
            </a:r>
            <a:r>
              <a:rPr lang="en-US" altLang="zh-TW" dirty="0"/>
              <a:t>feedback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不管是平時詢問問題，還是每次的</a:t>
            </a:r>
            <a:r>
              <a:rPr lang="en-US" altLang="zh-TW" dirty="0"/>
              <a:t>review</a:t>
            </a:r>
            <a:r>
              <a:rPr lang="zh-TW" altLang="en-US" dirty="0"/>
              <a:t>，前輩們都會給我</a:t>
            </a:r>
            <a:r>
              <a:rPr lang="en-US" altLang="zh-TW" dirty="0"/>
              <a:t>suggestion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不一定是直接的答案，可能只是一個方向，但對於我一個新鮮人來說，有努力的方向就是最好的了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7132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28d7f8e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e28d7f8e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然後這個是我整理出來的的一個學習過程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首先是從</a:t>
            </a:r>
            <a:r>
              <a:rPr lang="en-US" altLang="zh-TW" dirty="0"/>
              <a:t>plan</a:t>
            </a:r>
            <a:r>
              <a:rPr lang="zh-CN" altLang="en-US" dirty="0"/>
              <a:t>開始，然後開始</a:t>
            </a:r>
            <a:r>
              <a:rPr lang="en-US" altLang="zh-TW" dirty="0"/>
              <a:t>implement</a:t>
            </a:r>
            <a:r>
              <a:rPr lang="zh-TW" altLang="en-US" dirty="0"/>
              <a:t>，在之後到</a:t>
            </a:r>
            <a:r>
              <a:rPr lang="en-US" altLang="zh-TW" dirty="0"/>
              <a:t>team</a:t>
            </a:r>
            <a:r>
              <a:rPr lang="zh-TW" altLang="en-US" dirty="0"/>
              <a:t> 給的</a:t>
            </a:r>
            <a:r>
              <a:rPr lang="en-US" altLang="zh-TW" dirty="0"/>
              <a:t>feedback</a:t>
            </a:r>
            <a:r>
              <a:rPr lang="zh-TW" altLang="en-US" dirty="0"/>
              <a:t>，最後我在叢中學習加強我的</a:t>
            </a:r>
            <a:r>
              <a:rPr lang="en-US" altLang="zh-TW" dirty="0"/>
              <a:t>plan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4280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dad9bb4e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g5dad9bb4e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81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1157e3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1157e36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那就直接進入我的</a:t>
            </a:r>
            <a:r>
              <a:rPr lang="en-US" altLang="zh-TW" dirty="0"/>
              <a:t>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AM</a:t>
            </a:r>
            <a:r>
              <a:rPr lang="zh-TW" altLang="en-US" dirty="0"/>
              <a:t> 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Analyzer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27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e28d7f8e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e28d7f8e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/>
              <a:t>首先，從我為何會做這個</a:t>
            </a:r>
            <a:r>
              <a:rPr lang="en-US" altLang="zh-TW" dirty="0"/>
              <a:t>project</a:t>
            </a:r>
            <a:r>
              <a:rPr lang="zh-CN" altLang="en-US" dirty="0"/>
              <a:t>說起，也就是我們</a:t>
            </a:r>
            <a:r>
              <a:rPr lang="en-US" altLang="zh-TW" dirty="0"/>
              <a:t>Zen1</a:t>
            </a:r>
            <a:r>
              <a:rPr lang="zh-TW" altLang="en-US" dirty="0"/>
              <a:t> </a:t>
            </a:r>
            <a:r>
              <a:rPr lang="en-US" altLang="zh-TW" dirty="0"/>
              <a:t>team</a:t>
            </a:r>
            <a:r>
              <a:rPr lang="zh-CN" altLang="en-US" dirty="0"/>
              <a:t>遇到的</a:t>
            </a:r>
            <a:r>
              <a:rPr lang="en-US" altLang="zh-TW" dirty="0"/>
              <a:t>challenge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那我們</a:t>
            </a:r>
            <a:r>
              <a:rPr lang="en-US" altLang="zh-TW" dirty="0"/>
              <a:t>team</a:t>
            </a:r>
            <a:r>
              <a:rPr lang="zh-CN" altLang="en-US" dirty="0"/>
              <a:t>的</a:t>
            </a:r>
            <a:r>
              <a:rPr lang="en-US" altLang="zh-TW" dirty="0"/>
              <a:t>problem</a:t>
            </a:r>
            <a:r>
              <a:rPr lang="zh-CN" altLang="en-US" dirty="0"/>
              <a:t>主要有兩個來源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其一是我們內部自行測試時產生的</a:t>
            </a:r>
            <a:r>
              <a:rPr lang="en-US" altLang="zh-TW" dirty="0"/>
              <a:t>error</a:t>
            </a:r>
            <a:r>
              <a:rPr lang="zh-TW" altLang="en-US" dirty="0"/>
              <a:t>  </a:t>
            </a:r>
            <a:r>
              <a:rPr lang="en-US" altLang="zh-TW" dirty="0"/>
              <a:t>BVT</a:t>
            </a:r>
            <a:r>
              <a:rPr lang="zh-TW" altLang="en-US" dirty="0"/>
              <a:t> </a:t>
            </a:r>
            <a:r>
              <a:rPr lang="en-US" altLang="zh-TW" dirty="0"/>
              <a:t>RAT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另一個則是</a:t>
            </a:r>
            <a:r>
              <a:rPr lang="en-US" altLang="zh-TW" dirty="0"/>
              <a:t>DS</a:t>
            </a:r>
            <a:r>
              <a:rPr lang="zh-CN" altLang="en-US" dirty="0"/>
              <a:t>的</a:t>
            </a:r>
            <a:r>
              <a:rPr lang="en-US" altLang="zh-TW" dirty="0"/>
              <a:t>customer</a:t>
            </a:r>
            <a:r>
              <a:rPr lang="zh-TW" altLang="en-US" dirty="0"/>
              <a:t>的一些</a:t>
            </a:r>
            <a:r>
              <a:rPr lang="en-US" altLang="zh-TW" dirty="0"/>
              <a:t>request</a:t>
            </a:r>
            <a:r>
              <a:rPr lang="zh-TW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063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e28d7f8e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e28d7f8e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不同</a:t>
            </a:r>
            <a:r>
              <a:rPr lang="en-US" altLang="zh-TW" dirty="0"/>
              <a:t>module</a:t>
            </a: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而這兩個</a:t>
            </a:r>
            <a:r>
              <a:rPr lang="en-US" altLang="zh-TW" dirty="0"/>
              <a:t>problem</a:t>
            </a:r>
            <a:r>
              <a:rPr lang="zh-CN" altLang="en-US" dirty="0"/>
              <a:t>來源都會需要查看大量的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且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裡面含有了各種不同的</a:t>
            </a:r>
            <a:r>
              <a:rPr lang="en-US" altLang="zh-TW" dirty="0"/>
              <a:t>module</a:t>
            </a:r>
            <a:r>
              <a:rPr lang="zh-TW" altLang="en-US" dirty="0"/>
              <a:t>，這就導致工程師進行</a:t>
            </a:r>
            <a:r>
              <a:rPr lang="en-US" altLang="zh-TW" dirty="0"/>
              <a:t>trouble</a:t>
            </a:r>
            <a:r>
              <a:rPr lang="zh-TW" altLang="en-US" dirty="0"/>
              <a:t> </a:t>
            </a:r>
            <a:r>
              <a:rPr lang="en-US" altLang="zh-TW" dirty="0"/>
              <a:t>shooting</a:t>
            </a:r>
            <a:r>
              <a:rPr lang="zh-CN" altLang="en-US" dirty="0"/>
              <a:t>的困難</a:t>
            </a: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所以，</a:t>
            </a:r>
            <a:r>
              <a:rPr lang="en-US" altLang="zh-TW" dirty="0"/>
              <a:t>AMSP</a:t>
            </a:r>
            <a:r>
              <a:rPr lang="zh-CN" altLang="en-US" dirty="0"/>
              <a:t>所產生的</a:t>
            </a:r>
            <a:r>
              <a:rPr lang="en-US" altLang="zh-TW" dirty="0"/>
              <a:t>log</a:t>
            </a:r>
            <a:r>
              <a:rPr lang="zh-CN" altLang="en-US" dirty="0"/>
              <a:t>檔，也會由各種不同的</a:t>
            </a:r>
            <a:r>
              <a:rPr lang="en-US" altLang="zh-TW" dirty="0"/>
              <a:t>module</a:t>
            </a:r>
            <a:r>
              <a:rPr lang="zh-CN" altLang="en-US" dirty="0"/>
              <a:t>的</a:t>
            </a:r>
            <a:r>
              <a:rPr lang="en-US" altLang="zh-TW" dirty="0"/>
              <a:t>log</a:t>
            </a:r>
            <a:r>
              <a:rPr lang="zh-CN" altLang="en-US" dirty="0"/>
              <a:t>所組合而成，像底下這張圖，緊緊幾行</a:t>
            </a:r>
            <a:r>
              <a:rPr lang="en-US" altLang="zh-TW" dirty="0"/>
              <a:t>log</a:t>
            </a:r>
            <a:r>
              <a:rPr lang="zh-CN" altLang="en-US" dirty="0"/>
              <a:t>就有</a:t>
            </a:r>
            <a:r>
              <a:rPr lang="en-US" altLang="zh-TW" dirty="0"/>
              <a:t>4</a:t>
            </a:r>
            <a:r>
              <a:rPr lang="zh-CN" altLang="en-US" dirty="0"/>
              <a:t>種</a:t>
            </a:r>
            <a:r>
              <a:rPr lang="en-US" altLang="zh-TW" dirty="0"/>
              <a:t>module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而這就造成了我們</a:t>
            </a:r>
            <a:r>
              <a:rPr lang="en-US" altLang="zh-TW" dirty="0"/>
              <a:t>team</a:t>
            </a:r>
            <a:r>
              <a:rPr lang="zh-CN" altLang="en-US" dirty="0"/>
              <a:t>在閱讀</a:t>
            </a:r>
            <a:r>
              <a:rPr lang="en-US" altLang="zh-TW" dirty="0"/>
              <a:t>log</a:t>
            </a:r>
            <a:r>
              <a:rPr lang="zh-CN" altLang="en-US" dirty="0"/>
              <a:t>檔時的不變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217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28d7f8e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e28d7f8e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原始的</a:t>
            </a:r>
            <a:r>
              <a:rPr lang="en-US" altLang="zh-TW" dirty="0"/>
              <a:t>log</a:t>
            </a:r>
            <a:r>
              <a:rPr lang="zh-CN" altLang="en-US" dirty="0"/>
              <a:t>量大且複雜的情況下，我們想到的解決辦法就是設計一個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analyzer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那我們希望盡量不必從原始的</a:t>
            </a:r>
            <a:r>
              <a:rPr lang="en-US" altLang="zh-TW" dirty="0"/>
              <a:t>log</a:t>
            </a:r>
            <a:r>
              <a:rPr lang="zh-CN" altLang="en-US" dirty="0"/>
              <a:t>檔大海撈針</a:t>
            </a:r>
            <a:r>
              <a:rPr lang="zh-TW" altLang="en-US" dirty="0"/>
              <a:t>，而事先經過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analyzer</a:t>
            </a:r>
            <a:r>
              <a:rPr lang="zh-TW" altLang="en-US" dirty="0"/>
              <a:t>，找出</a:t>
            </a:r>
            <a:r>
              <a:rPr lang="zh-CN" altLang="en-US" dirty="0"/>
              <a:t>可能產生的問題，來讓工作效率提高（加速）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2342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28d7f8e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e28d7f8e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協助工程師從大量</a:t>
            </a:r>
            <a:r>
              <a:rPr lang="en-US" altLang="zh-TW" dirty="0"/>
              <a:t>log</a:t>
            </a:r>
            <a:r>
              <a:rPr lang="zh-TW" altLang="en-US" dirty="0"/>
              <a:t>檔找出問題所在，當問題發生的時候，工程師不必自行從這龐大的文字海中找那一根針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844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14487d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14487d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那接著來介紹我的</a:t>
            </a:r>
            <a:r>
              <a:rPr lang="en-US" altLang="zh-TW" dirty="0"/>
              <a:t>design</a:t>
            </a:r>
            <a:r>
              <a:rPr lang="zh-TW" altLang="en-US" dirty="0"/>
              <a:t>，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我的</a:t>
            </a:r>
            <a:r>
              <a:rPr lang="en-US" altLang="zh-TW" dirty="0"/>
              <a:t>overall</a:t>
            </a:r>
            <a:r>
              <a:rPr lang="zh-TW" altLang="en-US" dirty="0"/>
              <a:t> </a:t>
            </a:r>
            <a:r>
              <a:rPr lang="en-US" altLang="zh-TW" dirty="0"/>
              <a:t>design</a:t>
            </a:r>
            <a:r>
              <a:rPr lang="zh-CN" altLang="en-US" dirty="0"/>
              <a:t>設計了三個</a:t>
            </a:r>
            <a:r>
              <a:rPr lang="en-US" altLang="zh-TW" dirty="0"/>
              <a:t>folder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folder</a:t>
            </a:r>
            <a:r>
              <a:rPr lang="zh-CN" altLang="en-US" dirty="0"/>
              <a:t>存放要進行分析的</a:t>
            </a:r>
            <a:r>
              <a:rPr lang="en-US" altLang="zh-TW" dirty="0"/>
              <a:t>log</a:t>
            </a:r>
            <a:r>
              <a:rPr lang="zh-TW" altLang="en-US" dirty="0"/>
              <a:t>檔，</a:t>
            </a: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而</a:t>
            </a:r>
            <a:r>
              <a:rPr lang="en-US" altLang="zh-TW" dirty="0"/>
              <a:t>case</a:t>
            </a:r>
            <a:r>
              <a:rPr lang="zh-TW" altLang="en-US" dirty="0"/>
              <a:t> </a:t>
            </a:r>
            <a:r>
              <a:rPr lang="en-US" altLang="zh-TW" dirty="0"/>
              <a:t>folder</a:t>
            </a:r>
            <a:r>
              <a:rPr lang="zh-CN" altLang="en-US" dirty="0"/>
              <a:t>則存放各種</a:t>
            </a:r>
            <a:r>
              <a:rPr lang="en-US" altLang="zh-TW" dirty="0"/>
              <a:t>case</a:t>
            </a:r>
            <a:r>
              <a:rPr lang="zh-CN" altLang="en-US" dirty="0"/>
              <a:t>，以及相對應的</a:t>
            </a:r>
            <a:r>
              <a:rPr lang="en-US" altLang="zh-TW" dirty="0"/>
              <a:t>keyword</a:t>
            </a:r>
            <a:r>
              <a:rPr lang="zh-TW" altLang="en-US" dirty="0"/>
              <a:t>，</a:t>
            </a:r>
            <a:r>
              <a:rPr lang="en-US" altLang="zh-TW" dirty="0"/>
              <a:t>user</a:t>
            </a:r>
            <a:r>
              <a:rPr lang="zh-CN" altLang="en-US" dirty="0"/>
              <a:t>可以自行新增和修改</a:t>
            </a:r>
            <a:r>
              <a:rPr lang="en-US" altLang="zh-TW" dirty="0"/>
              <a:t>keyword</a:t>
            </a:r>
            <a:r>
              <a:rPr lang="zh-TW" altLang="en-US" dirty="0"/>
              <a:t>，大家可以把</a:t>
            </a:r>
            <a:r>
              <a:rPr lang="en-US" altLang="zh-TW" dirty="0"/>
              <a:t>case</a:t>
            </a:r>
            <a:r>
              <a:rPr lang="zh-TW" altLang="en-US" dirty="0"/>
              <a:t> </a:t>
            </a:r>
            <a:r>
              <a:rPr lang="en-US" altLang="zh-TW" dirty="0"/>
              <a:t>folder</a:t>
            </a:r>
            <a:r>
              <a:rPr lang="zh-CN" altLang="en-US" dirty="0"/>
              <a:t>想像成一個</a:t>
            </a:r>
            <a:r>
              <a:rPr lang="en-US" altLang="zh-TW" dirty="0"/>
              <a:t>template</a:t>
            </a:r>
            <a:r>
              <a:rPr lang="zh-CN" altLang="en-US" dirty="0"/>
              <a:t>資料庫</a:t>
            </a: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而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folder</a:t>
            </a:r>
            <a:r>
              <a:rPr lang="zh-CN" altLang="en-US" dirty="0"/>
              <a:t>就是存放</a:t>
            </a:r>
            <a:r>
              <a:rPr lang="en-US" altLang="zh-TW" dirty="0"/>
              <a:t>output</a:t>
            </a:r>
            <a:r>
              <a:rPr lang="zh-CN" altLang="en-US" dirty="0"/>
              <a:t>輸出的地方</a:t>
            </a:r>
            <a:endParaRPr lang="en-US" altLang="zh-C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我會將</a:t>
            </a:r>
            <a:r>
              <a:rPr lang="en-US" altLang="zh-TW" dirty="0"/>
              <a:t>log</a:t>
            </a:r>
            <a:r>
              <a:rPr lang="zh-CN" altLang="en-US" dirty="0"/>
              <a:t>和</a:t>
            </a:r>
            <a:r>
              <a:rPr lang="en-US" altLang="zh-TW" dirty="0"/>
              <a:t>case</a:t>
            </a:r>
            <a:r>
              <a:rPr lang="zh-CN" altLang="en-US" dirty="0"/>
              <a:t>讀進我的</a:t>
            </a:r>
            <a:r>
              <a:rPr lang="en-US" altLang="zh-TW" dirty="0"/>
              <a:t>log</a:t>
            </a:r>
            <a:r>
              <a:rPr lang="zh-TW" altLang="en-US" dirty="0"/>
              <a:t> </a:t>
            </a:r>
            <a:r>
              <a:rPr lang="en-US" altLang="zh-TW" dirty="0"/>
              <a:t>analyzer</a:t>
            </a:r>
            <a:r>
              <a:rPr lang="zh-TW" altLang="en-US" dirty="0"/>
              <a:t>，然後經過一到多次的</a:t>
            </a:r>
            <a:r>
              <a:rPr lang="en-US" altLang="zh-TW" dirty="0"/>
              <a:t>parsing</a:t>
            </a:r>
            <a:r>
              <a:rPr lang="zh-TW" altLang="en-US" dirty="0"/>
              <a:t>，最後輸出成一個一個整理過的檔案</a:t>
            </a:r>
            <a:endParaRPr lang="en-US" altLang="zh-TW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1191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14487d1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14487d1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29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4"/>
          <p:cNvCxnSpPr/>
          <p:nvPr/>
        </p:nvCxnSpPr>
        <p:spPr>
          <a:xfrm>
            <a:off x="457200" y="1751921"/>
            <a:ext cx="4759325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8063" y="277687"/>
            <a:ext cx="1466850" cy="49396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57200" y="264251"/>
            <a:ext cx="5505896" cy="1423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57200" y="1835773"/>
            <a:ext cx="475859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Title Only">
  <p:cSld name="Text-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4686300"/>
            <a:ext cx="9140825" cy="452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>
            <a:off x="711200" y="4830763"/>
            <a:ext cx="0" cy="184150"/>
          </a:xfrm>
          <a:prstGeom prst="straightConnector1">
            <a:avLst/>
          </a:prstGeom>
          <a:noFill/>
          <a:ln w="12700" cap="flat" cmpd="sng">
            <a:solidFill>
              <a:srgbClr val="BCBEC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/>
          <p:nvPr/>
        </p:nvSpPr>
        <p:spPr>
          <a:xfrm>
            <a:off x="835025" y="4779963"/>
            <a:ext cx="153035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Copyright 2015 Trend Micro Inc.</a:t>
            </a:r>
            <a:endParaRPr/>
          </a:p>
        </p:txBody>
      </p:sp>
      <p:sp>
        <p:nvSpPr>
          <p:cNvPr id="62" name="Google Shape;62;p15"/>
          <p:cNvSpPr txBox="1"/>
          <p:nvPr/>
        </p:nvSpPr>
        <p:spPr>
          <a:xfrm>
            <a:off x="457200" y="4779963"/>
            <a:ext cx="231775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69263" y="4759423"/>
            <a:ext cx="871537" cy="29349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175" cy="531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Title, Subtitle &amp; Bullets">
  <p:cSld name="Text-Title, Subtitle &amp; Bulle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4686300"/>
            <a:ext cx="9140825" cy="452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" name="Google Shape;67;p16"/>
          <p:cNvCxnSpPr/>
          <p:nvPr/>
        </p:nvCxnSpPr>
        <p:spPr>
          <a:xfrm>
            <a:off x="711200" y="4830763"/>
            <a:ext cx="0" cy="184150"/>
          </a:xfrm>
          <a:prstGeom prst="straightConnector1">
            <a:avLst/>
          </a:prstGeom>
          <a:noFill/>
          <a:ln w="12700" cap="flat" cmpd="sng">
            <a:solidFill>
              <a:srgbClr val="BCBEC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8" name="Google Shape;68;p16"/>
          <p:cNvSpPr txBox="1"/>
          <p:nvPr/>
        </p:nvSpPr>
        <p:spPr>
          <a:xfrm>
            <a:off x="835025" y="4779963"/>
            <a:ext cx="153035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Copyright 2015 Trend Micro Inc.</a:t>
            </a:r>
            <a:endParaRPr/>
          </a:p>
        </p:txBody>
      </p:sp>
      <p:sp>
        <p:nvSpPr>
          <p:cNvPr id="69" name="Google Shape;69;p16"/>
          <p:cNvSpPr txBox="1"/>
          <p:nvPr/>
        </p:nvSpPr>
        <p:spPr>
          <a:xfrm>
            <a:off x="457200" y="4779963"/>
            <a:ext cx="231775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69263" y="4759423"/>
            <a:ext cx="871537" cy="29349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573088" y="1006046"/>
            <a:ext cx="8004175" cy="3667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>
                <a:solidFill>
                  <a:schemeClr val="dk1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Dark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descr="PPT_DividerPa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513" y="-36513"/>
            <a:ext cx="9210676" cy="51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/>
          <p:nvPr/>
        </p:nvSpPr>
        <p:spPr>
          <a:xfrm>
            <a:off x="-36513" y="4700588"/>
            <a:ext cx="9236076" cy="4746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" name="Google Shape;76;p17"/>
          <p:cNvCxnSpPr/>
          <p:nvPr/>
        </p:nvCxnSpPr>
        <p:spPr>
          <a:xfrm>
            <a:off x="711200" y="4830763"/>
            <a:ext cx="0" cy="184150"/>
          </a:xfrm>
          <a:prstGeom prst="straightConnector1">
            <a:avLst/>
          </a:prstGeom>
          <a:noFill/>
          <a:ln w="12700" cap="flat" cmpd="sng">
            <a:solidFill>
              <a:srgbClr val="BCBEC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7" name="Google Shape;77;p17"/>
          <p:cNvSpPr txBox="1"/>
          <p:nvPr/>
        </p:nvSpPr>
        <p:spPr>
          <a:xfrm>
            <a:off x="835025" y="4779963"/>
            <a:ext cx="153035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Copyright 2015 Trend Micro Inc.</a:t>
            </a:r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457200" y="4779963"/>
            <a:ext cx="231775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" name="Google Shape;79;p17"/>
          <p:cNvCxnSpPr/>
          <p:nvPr/>
        </p:nvCxnSpPr>
        <p:spPr>
          <a:xfrm>
            <a:off x="593265" y="3216516"/>
            <a:ext cx="77724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80" name="Google Shape;80;p17" descr="Trend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9263" y="4749800"/>
            <a:ext cx="871537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93265" y="1439863"/>
            <a:ext cx="6858000" cy="178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593265" y="3223875"/>
            <a:ext cx="6858000" cy="75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49495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949495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49495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49495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949495"/>
              </a:buClr>
              <a:buSzPts val="1400"/>
              <a:buNone/>
              <a:defRPr sz="1400">
                <a:solidFill>
                  <a:srgbClr val="949495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949495"/>
              </a:buClr>
              <a:buSzPts val="1400"/>
              <a:buNone/>
              <a:defRPr sz="1400">
                <a:solidFill>
                  <a:srgbClr val="949495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949495"/>
              </a:buClr>
              <a:buSzPts val="1400"/>
              <a:buNone/>
              <a:defRPr sz="1400">
                <a:solidFill>
                  <a:srgbClr val="949495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949495"/>
              </a:buClr>
              <a:buSzPts val="1400"/>
              <a:buNone/>
              <a:defRPr sz="1400">
                <a:solidFill>
                  <a:srgbClr val="94949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0" y="4686300"/>
            <a:ext cx="9140825" cy="452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" name="Google Shape;85;p18"/>
          <p:cNvCxnSpPr/>
          <p:nvPr/>
        </p:nvCxnSpPr>
        <p:spPr>
          <a:xfrm>
            <a:off x="711200" y="4830763"/>
            <a:ext cx="0" cy="184150"/>
          </a:xfrm>
          <a:prstGeom prst="straightConnector1">
            <a:avLst/>
          </a:prstGeom>
          <a:noFill/>
          <a:ln w="12700" cap="flat" cmpd="sng">
            <a:solidFill>
              <a:srgbClr val="BCBEC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6" name="Google Shape;86;p18"/>
          <p:cNvSpPr txBox="1"/>
          <p:nvPr/>
        </p:nvSpPr>
        <p:spPr>
          <a:xfrm>
            <a:off x="835025" y="4779963"/>
            <a:ext cx="153035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Copyright 2015 Trend Micro Inc.</a:t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57200" y="4779963"/>
            <a:ext cx="231775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69263" y="4759423"/>
            <a:ext cx="871537" cy="293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73088" y="206375"/>
            <a:ext cx="800417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364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364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364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364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364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364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364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6364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73088" y="898525"/>
            <a:ext cx="8004175" cy="3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ED1C2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ED1C24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ED1C2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ED1C24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ED1C24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ctrTitle"/>
          </p:nvPr>
        </p:nvSpPr>
        <p:spPr>
          <a:xfrm>
            <a:off x="242710" y="270934"/>
            <a:ext cx="68655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000" dirty="0">
                <a:solidFill>
                  <a:srgbClr val="4D4D4F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lang="zh-TW" altLang="en-US" sz="3000" dirty="0">
                <a:solidFill>
                  <a:srgbClr val="4D4D4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3000" dirty="0">
                <a:solidFill>
                  <a:srgbClr val="4D4D4F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r>
              <a:rPr lang="zh-TW" altLang="en-US" sz="3000" dirty="0">
                <a:solidFill>
                  <a:srgbClr val="4D4D4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3000" dirty="0">
                <a:solidFill>
                  <a:srgbClr val="4D4D4F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zh-TW" altLang="en-US" sz="3000" dirty="0">
                <a:solidFill>
                  <a:srgbClr val="4D4D4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3000" dirty="0">
                <a:solidFill>
                  <a:srgbClr val="4D4D4F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endParaRPr sz="3000" dirty="0">
              <a:solidFill>
                <a:srgbClr val="4D4D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242710" y="1844203"/>
            <a:ext cx="52959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sz="2000" dirty="0"/>
              <a:t>2019/08/</a:t>
            </a:r>
            <a:r>
              <a:rPr lang="en-US" altLang="zh-TW" sz="2000" dirty="0"/>
              <a:t>22</a:t>
            </a:r>
            <a:r>
              <a:rPr lang="zh-TW" sz="2000" dirty="0"/>
              <a:t>  -  Kevin Y Kuo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17742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</a:t>
            </a:r>
            <a:r>
              <a:rPr lang="en-US" altLang="zh-TW" dirty="0"/>
              <a:t>Detail</a:t>
            </a:r>
            <a:r>
              <a:rPr lang="zh-TW" altLang="en-US" dirty="0"/>
              <a:t> </a:t>
            </a:r>
            <a:r>
              <a:rPr lang="zh-TW" dirty="0"/>
              <a:t>Design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2935FB-A456-874D-A6C5-C5A5C17941E6}"/>
              </a:ext>
            </a:extLst>
          </p:cNvPr>
          <p:cNvGrpSpPr/>
          <p:nvPr/>
        </p:nvGrpSpPr>
        <p:grpSpPr>
          <a:xfrm>
            <a:off x="965994" y="903220"/>
            <a:ext cx="1571625" cy="1373798"/>
            <a:chOff x="395882" y="1345100"/>
            <a:chExt cx="1571625" cy="1373798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815B617-C6F8-4548-AB56-C617E75FDE7C}"/>
                </a:ext>
              </a:extLst>
            </p:cNvPr>
            <p:cNvSpPr/>
            <p:nvPr/>
          </p:nvSpPr>
          <p:spPr>
            <a:xfrm>
              <a:off x="395882" y="1345100"/>
              <a:ext cx="1571625" cy="1373798"/>
            </a:xfrm>
            <a:prstGeom prst="rightArrow">
              <a:avLst>
                <a:gd name="adj1" fmla="val 70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ight Arrow 4">
              <a:extLst>
                <a:ext uri="{FF2B5EF4-FFF2-40B4-BE49-F238E27FC236}">
                  <a16:creationId xmlns:a16="http://schemas.microsoft.com/office/drawing/2014/main" id="{A3227F00-7A2B-FD4D-A242-73EDCFC8E67E}"/>
                </a:ext>
              </a:extLst>
            </p:cNvPr>
            <p:cNvSpPr txBox="1"/>
            <p:nvPr/>
          </p:nvSpPr>
          <p:spPr>
            <a:xfrm>
              <a:off x="788789" y="1551170"/>
              <a:ext cx="766167" cy="9616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80" tIns="13970" rIns="2794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7418B6-7FF6-5D43-94D1-763281956B3D}"/>
              </a:ext>
            </a:extLst>
          </p:cNvPr>
          <p:cNvGrpSpPr/>
          <p:nvPr/>
        </p:nvGrpSpPr>
        <p:grpSpPr>
          <a:xfrm>
            <a:off x="573088" y="1197213"/>
            <a:ext cx="785812" cy="785812"/>
            <a:chOff x="2976" y="1639093"/>
            <a:chExt cx="785812" cy="7858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ACB776-D637-644C-8861-FA4E35C26C17}"/>
                </a:ext>
              </a:extLst>
            </p:cNvPr>
            <p:cNvSpPr/>
            <p:nvPr/>
          </p:nvSpPr>
          <p:spPr>
            <a:xfrm>
              <a:off x="2976" y="1639093"/>
              <a:ext cx="785812" cy="785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B5AE5292-825F-1C4D-A6F2-EA7896B9C17D}"/>
                </a:ext>
              </a:extLst>
            </p:cNvPr>
            <p:cNvSpPr txBox="1"/>
            <p:nvPr/>
          </p:nvSpPr>
          <p:spPr>
            <a:xfrm>
              <a:off x="118056" y="1754173"/>
              <a:ext cx="555652" cy="555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600" kern="1200" dirty="0"/>
                <a:t>Input</a:t>
              </a:r>
              <a:endParaRPr lang="en-US" sz="1800" kern="1200" dirty="0"/>
            </a:p>
          </p:txBody>
        </p:sp>
      </p:grpSp>
      <p:sp>
        <p:nvSpPr>
          <p:cNvPr id="13" name="Google Shape;218;p33">
            <a:extLst>
              <a:ext uri="{FF2B5EF4-FFF2-40B4-BE49-F238E27FC236}">
                <a16:creationId xmlns:a16="http://schemas.microsoft.com/office/drawing/2014/main" id="{DAF532EB-7C17-5A4B-8359-17CC902D6D59}"/>
              </a:ext>
            </a:extLst>
          </p:cNvPr>
          <p:cNvSpPr txBox="1"/>
          <p:nvPr/>
        </p:nvSpPr>
        <p:spPr>
          <a:xfrm>
            <a:off x="2614165" y="1089529"/>
            <a:ext cx="6099132" cy="74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Argument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zh-TW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=&gt;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CD7A8C-8617-524F-8C1F-A42A8DA9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80" y="2190250"/>
            <a:ext cx="5641183" cy="23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5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</a:t>
            </a:r>
            <a:r>
              <a:rPr lang="en-US" altLang="zh-TW" dirty="0"/>
              <a:t>Detail</a:t>
            </a:r>
            <a:r>
              <a:rPr lang="zh-TW" altLang="en-US" dirty="0"/>
              <a:t> </a:t>
            </a:r>
            <a:r>
              <a:rPr lang="zh-TW" dirty="0"/>
              <a:t>Design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2935FB-A456-874D-A6C5-C5A5C17941E6}"/>
              </a:ext>
            </a:extLst>
          </p:cNvPr>
          <p:cNvGrpSpPr/>
          <p:nvPr/>
        </p:nvGrpSpPr>
        <p:grpSpPr>
          <a:xfrm>
            <a:off x="965994" y="903220"/>
            <a:ext cx="1571625" cy="1373798"/>
            <a:chOff x="395882" y="1345100"/>
            <a:chExt cx="1571625" cy="1373798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815B617-C6F8-4548-AB56-C617E75FDE7C}"/>
                </a:ext>
              </a:extLst>
            </p:cNvPr>
            <p:cNvSpPr/>
            <p:nvPr/>
          </p:nvSpPr>
          <p:spPr>
            <a:xfrm>
              <a:off x="395882" y="1345100"/>
              <a:ext cx="1571625" cy="1373798"/>
            </a:xfrm>
            <a:prstGeom prst="rightArrow">
              <a:avLst>
                <a:gd name="adj1" fmla="val 70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ight Arrow 4">
              <a:extLst>
                <a:ext uri="{FF2B5EF4-FFF2-40B4-BE49-F238E27FC236}">
                  <a16:creationId xmlns:a16="http://schemas.microsoft.com/office/drawing/2014/main" id="{A3227F00-7A2B-FD4D-A242-73EDCFC8E67E}"/>
                </a:ext>
              </a:extLst>
            </p:cNvPr>
            <p:cNvSpPr txBox="1"/>
            <p:nvPr/>
          </p:nvSpPr>
          <p:spPr>
            <a:xfrm>
              <a:off x="788789" y="1551170"/>
              <a:ext cx="766167" cy="9616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80" tIns="13970" rIns="2794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7418B6-7FF6-5D43-94D1-763281956B3D}"/>
              </a:ext>
            </a:extLst>
          </p:cNvPr>
          <p:cNvGrpSpPr/>
          <p:nvPr/>
        </p:nvGrpSpPr>
        <p:grpSpPr>
          <a:xfrm>
            <a:off x="573088" y="1197213"/>
            <a:ext cx="785812" cy="785812"/>
            <a:chOff x="2976" y="1639093"/>
            <a:chExt cx="785812" cy="7858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ACB776-D637-644C-8861-FA4E35C26C17}"/>
                </a:ext>
              </a:extLst>
            </p:cNvPr>
            <p:cNvSpPr/>
            <p:nvPr/>
          </p:nvSpPr>
          <p:spPr>
            <a:xfrm>
              <a:off x="2976" y="1639093"/>
              <a:ext cx="785812" cy="785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B5AE5292-825F-1C4D-A6F2-EA7896B9C17D}"/>
                </a:ext>
              </a:extLst>
            </p:cNvPr>
            <p:cNvSpPr txBox="1"/>
            <p:nvPr/>
          </p:nvSpPr>
          <p:spPr>
            <a:xfrm>
              <a:off x="118056" y="1754173"/>
              <a:ext cx="555652" cy="555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600" kern="1200" dirty="0"/>
                <a:t>Input</a:t>
              </a:r>
              <a:endParaRPr lang="en-US" sz="1800" kern="1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684384-FC9B-E343-9F5D-E64861972978}"/>
              </a:ext>
            </a:extLst>
          </p:cNvPr>
          <p:cNvSpPr txBox="1"/>
          <p:nvPr/>
        </p:nvSpPr>
        <p:spPr>
          <a:xfrm>
            <a:off x="1473980" y="1397158"/>
            <a:ext cx="7316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python </a:t>
            </a:r>
            <a:r>
              <a:rPr lang="en-US" b="1" i="1" dirty="0" err="1">
                <a:solidFill>
                  <a:srgbClr val="0070C0"/>
                </a:solidFill>
              </a:rPr>
              <a:t>am_log_analyzer.py</a:t>
            </a:r>
            <a:r>
              <a:rPr lang="en-US" b="1" i="1" dirty="0">
                <a:solidFill>
                  <a:srgbClr val="0070C0"/>
                </a:solidFill>
              </a:rPr>
              <a:t> -l &lt;log address&gt; -c &lt;case address&gt; -o &lt;output address&gt;</a:t>
            </a:r>
            <a:endParaRPr lang="en-US" altLang="zh-TW" sz="2400" b="1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FC954-2F7B-CC4F-952A-E37E5DC6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524" y="1770056"/>
            <a:ext cx="6114318" cy="28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8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B6EB6-71DE-6149-A2FB-89B47387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36" y="944029"/>
            <a:ext cx="7674796" cy="3844907"/>
          </a:xfrm>
          <a:prstGeom prst="rect">
            <a:avLst/>
          </a:prstGeom>
        </p:spPr>
      </p:pic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</a:t>
            </a:r>
            <a:r>
              <a:rPr lang="en-US" altLang="zh-TW" dirty="0"/>
              <a:t>Detail</a:t>
            </a:r>
            <a:r>
              <a:rPr lang="zh-TW" altLang="en-US" dirty="0"/>
              <a:t> </a:t>
            </a:r>
            <a:r>
              <a:rPr lang="zh-TW" dirty="0"/>
              <a:t>Design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2935FB-A456-874D-A6C5-C5A5C17941E6}"/>
              </a:ext>
            </a:extLst>
          </p:cNvPr>
          <p:cNvGrpSpPr/>
          <p:nvPr/>
        </p:nvGrpSpPr>
        <p:grpSpPr>
          <a:xfrm>
            <a:off x="965994" y="903220"/>
            <a:ext cx="1571625" cy="1373798"/>
            <a:chOff x="395882" y="1345100"/>
            <a:chExt cx="1571625" cy="1373798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815B617-C6F8-4548-AB56-C617E75FDE7C}"/>
                </a:ext>
              </a:extLst>
            </p:cNvPr>
            <p:cNvSpPr/>
            <p:nvPr/>
          </p:nvSpPr>
          <p:spPr>
            <a:xfrm>
              <a:off x="395882" y="1345100"/>
              <a:ext cx="1571625" cy="1373798"/>
            </a:xfrm>
            <a:prstGeom prst="rightArrow">
              <a:avLst>
                <a:gd name="adj1" fmla="val 70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ight Arrow 4">
              <a:extLst>
                <a:ext uri="{FF2B5EF4-FFF2-40B4-BE49-F238E27FC236}">
                  <a16:creationId xmlns:a16="http://schemas.microsoft.com/office/drawing/2014/main" id="{A3227F00-7A2B-FD4D-A242-73EDCFC8E67E}"/>
                </a:ext>
              </a:extLst>
            </p:cNvPr>
            <p:cNvSpPr txBox="1"/>
            <p:nvPr/>
          </p:nvSpPr>
          <p:spPr>
            <a:xfrm>
              <a:off x="788789" y="1551170"/>
              <a:ext cx="766167" cy="9616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80" tIns="13970" rIns="2794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7418B6-7FF6-5D43-94D1-763281956B3D}"/>
              </a:ext>
            </a:extLst>
          </p:cNvPr>
          <p:cNvGrpSpPr/>
          <p:nvPr/>
        </p:nvGrpSpPr>
        <p:grpSpPr>
          <a:xfrm>
            <a:off x="573088" y="1197213"/>
            <a:ext cx="785812" cy="785812"/>
            <a:chOff x="2976" y="1639093"/>
            <a:chExt cx="785812" cy="7858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ACB776-D637-644C-8861-FA4E35C26C17}"/>
                </a:ext>
              </a:extLst>
            </p:cNvPr>
            <p:cNvSpPr/>
            <p:nvPr/>
          </p:nvSpPr>
          <p:spPr>
            <a:xfrm>
              <a:off x="2976" y="1639093"/>
              <a:ext cx="785812" cy="785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B5AE5292-825F-1C4D-A6F2-EA7896B9C17D}"/>
                </a:ext>
              </a:extLst>
            </p:cNvPr>
            <p:cNvSpPr txBox="1"/>
            <p:nvPr/>
          </p:nvSpPr>
          <p:spPr>
            <a:xfrm>
              <a:off x="118056" y="1754173"/>
              <a:ext cx="555652" cy="555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600" kern="1200" dirty="0"/>
                <a:t>Input</a:t>
              </a:r>
              <a:endParaRPr lang="en-US" sz="1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592DD1-61B5-5343-B4D1-AA1521E20E32}"/>
              </a:ext>
            </a:extLst>
          </p:cNvPr>
          <p:cNvGrpSpPr/>
          <p:nvPr/>
        </p:nvGrpSpPr>
        <p:grpSpPr>
          <a:xfrm>
            <a:off x="965994" y="903220"/>
            <a:ext cx="1571625" cy="1373798"/>
            <a:chOff x="2458640" y="1345100"/>
            <a:chExt cx="1571625" cy="1373798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F2CE14FD-A56D-5843-A00E-DB623CA4324A}"/>
                </a:ext>
              </a:extLst>
            </p:cNvPr>
            <p:cNvSpPr/>
            <p:nvPr/>
          </p:nvSpPr>
          <p:spPr>
            <a:xfrm>
              <a:off x="2458640" y="1345100"/>
              <a:ext cx="1571625" cy="1373798"/>
            </a:xfrm>
            <a:prstGeom prst="rightArrow">
              <a:avLst>
                <a:gd name="adj1" fmla="val 70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381903"/>
                <a:satOff val="-26531"/>
                <a:lumOff val="-2836"/>
                <a:alphaOff val="0"/>
              </a:schemeClr>
            </a:lnRef>
            <a:fillRef idx="1">
              <a:schemeClr val="accent4">
                <a:tint val="40000"/>
                <a:alpha val="90000"/>
                <a:hueOff val="381903"/>
                <a:satOff val="-26531"/>
                <a:lumOff val="-2836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381903"/>
                <a:satOff val="-26531"/>
                <a:lumOff val="-283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ight Arrow 4">
              <a:extLst>
                <a:ext uri="{FF2B5EF4-FFF2-40B4-BE49-F238E27FC236}">
                  <a16:creationId xmlns:a16="http://schemas.microsoft.com/office/drawing/2014/main" id="{4D8AED31-9A7D-2548-8AD6-6D22B6FE01C6}"/>
                </a:ext>
              </a:extLst>
            </p:cNvPr>
            <p:cNvSpPr txBox="1"/>
            <p:nvPr/>
          </p:nvSpPr>
          <p:spPr>
            <a:xfrm>
              <a:off x="2851546" y="1551170"/>
              <a:ext cx="766167" cy="9616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80" tIns="13970" rIns="2794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34E609-F893-8D47-8A7B-E81F616990DF}"/>
              </a:ext>
            </a:extLst>
          </p:cNvPr>
          <p:cNvGrpSpPr/>
          <p:nvPr/>
        </p:nvGrpSpPr>
        <p:grpSpPr>
          <a:xfrm>
            <a:off x="573088" y="1197213"/>
            <a:ext cx="785812" cy="785812"/>
            <a:chOff x="2065734" y="1639093"/>
            <a:chExt cx="785812" cy="7858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33BDE45-2221-3546-9763-D139CC85AF98}"/>
                </a:ext>
              </a:extLst>
            </p:cNvPr>
            <p:cNvSpPr/>
            <p:nvPr/>
          </p:nvSpPr>
          <p:spPr>
            <a:xfrm>
              <a:off x="2065734" y="1639093"/>
              <a:ext cx="785812" cy="785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302583"/>
                <a:satOff val="0"/>
                <a:lumOff val="-9902"/>
                <a:alphaOff val="0"/>
              </a:schemeClr>
            </a:fillRef>
            <a:effectRef idx="0">
              <a:schemeClr val="accent4">
                <a:hueOff val="302583"/>
                <a:satOff val="0"/>
                <a:lumOff val="-990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F6CD43FD-EB29-6E48-BA65-27DD4C94D44D}"/>
                </a:ext>
              </a:extLst>
            </p:cNvPr>
            <p:cNvSpPr txBox="1"/>
            <p:nvPr/>
          </p:nvSpPr>
          <p:spPr>
            <a:xfrm>
              <a:off x="2180814" y="1754173"/>
              <a:ext cx="555652" cy="555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Parse</a:t>
              </a:r>
              <a:endParaRPr 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124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</a:t>
            </a:r>
            <a:r>
              <a:rPr lang="en-US" altLang="zh-TW" dirty="0"/>
              <a:t>Detail</a:t>
            </a:r>
            <a:r>
              <a:rPr lang="zh-TW" altLang="en-US" dirty="0"/>
              <a:t> </a:t>
            </a:r>
            <a:r>
              <a:rPr lang="zh-TW" dirty="0"/>
              <a:t>Design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2935FB-A456-874D-A6C5-C5A5C17941E6}"/>
              </a:ext>
            </a:extLst>
          </p:cNvPr>
          <p:cNvGrpSpPr/>
          <p:nvPr/>
        </p:nvGrpSpPr>
        <p:grpSpPr>
          <a:xfrm>
            <a:off x="965994" y="903220"/>
            <a:ext cx="1571625" cy="1373798"/>
            <a:chOff x="395882" y="1345100"/>
            <a:chExt cx="1571625" cy="1373798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815B617-C6F8-4548-AB56-C617E75FDE7C}"/>
                </a:ext>
              </a:extLst>
            </p:cNvPr>
            <p:cNvSpPr/>
            <p:nvPr/>
          </p:nvSpPr>
          <p:spPr>
            <a:xfrm>
              <a:off x="395882" y="1345100"/>
              <a:ext cx="1571625" cy="1373798"/>
            </a:xfrm>
            <a:prstGeom prst="rightArrow">
              <a:avLst>
                <a:gd name="adj1" fmla="val 70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ight Arrow 4">
              <a:extLst>
                <a:ext uri="{FF2B5EF4-FFF2-40B4-BE49-F238E27FC236}">
                  <a16:creationId xmlns:a16="http://schemas.microsoft.com/office/drawing/2014/main" id="{A3227F00-7A2B-FD4D-A242-73EDCFC8E67E}"/>
                </a:ext>
              </a:extLst>
            </p:cNvPr>
            <p:cNvSpPr txBox="1"/>
            <p:nvPr/>
          </p:nvSpPr>
          <p:spPr>
            <a:xfrm>
              <a:off x="788789" y="1551170"/>
              <a:ext cx="766167" cy="9616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80" tIns="13970" rIns="2794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7418B6-7FF6-5D43-94D1-763281956B3D}"/>
              </a:ext>
            </a:extLst>
          </p:cNvPr>
          <p:cNvGrpSpPr/>
          <p:nvPr/>
        </p:nvGrpSpPr>
        <p:grpSpPr>
          <a:xfrm>
            <a:off x="573088" y="1197213"/>
            <a:ext cx="785812" cy="785812"/>
            <a:chOff x="2976" y="1639093"/>
            <a:chExt cx="785812" cy="7858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ACB776-D637-644C-8861-FA4E35C26C17}"/>
                </a:ext>
              </a:extLst>
            </p:cNvPr>
            <p:cNvSpPr/>
            <p:nvPr/>
          </p:nvSpPr>
          <p:spPr>
            <a:xfrm>
              <a:off x="2976" y="1639093"/>
              <a:ext cx="785812" cy="785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B5AE5292-825F-1C4D-A6F2-EA7896B9C17D}"/>
                </a:ext>
              </a:extLst>
            </p:cNvPr>
            <p:cNvSpPr txBox="1"/>
            <p:nvPr/>
          </p:nvSpPr>
          <p:spPr>
            <a:xfrm>
              <a:off x="118056" y="1754173"/>
              <a:ext cx="555652" cy="555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600" kern="1200" dirty="0"/>
                <a:t>Input</a:t>
              </a:r>
              <a:endParaRPr lang="en-US" sz="1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958745-2FC6-1B48-AFED-D026B134A2C7}"/>
              </a:ext>
            </a:extLst>
          </p:cNvPr>
          <p:cNvGrpSpPr/>
          <p:nvPr/>
        </p:nvGrpSpPr>
        <p:grpSpPr>
          <a:xfrm>
            <a:off x="959518" y="903220"/>
            <a:ext cx="1571625" cy="1373798"/>
            <a:chOff x="4521398" y="1345100"/>
            <a:chExt cx="1571625" cy="1373798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F1AC800-A12A-074A-9353-38ED201991A4}"/>
                </a:ext>
              </a:extLst>
            </p:cNvPr>
            <p:cNvSpPr/>
            <p:nvPr/>
          </p:nvSpPr>
          <p:spPr>
            <a:xfrm>
              <a:off x="4521398" y="1345100"/>
              <a:ext cx="1571625" cy="1373798"/>
            </a:xfrm>
            <a:prstGeom prst="rightArrow">
              <a:avLst>
                <a:gd name="adj1" fmla="val 70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763805"/>
                <a:satOff val="-53063"/>
                <a:lumOff val="-5671"/>
                <a:alphaOff val="0"/>
              </a:schemeClr>
            </a:lnRef>
            <a:fillRef idx="1">
              <a:schemeClr val="accent4">
                <a:tint val="40000"/>
                <a:alpha val="90000"/>
                <a:hueOff val="763805"/>
                <a:satOff val="-53063"/>
                <a:lumOff val="-5671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763805"/>
                <a:satOff val="-53063"/>
                <a:lumOff val="-567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ight Arrow 4">
              <a:extLst>
                <a:ext uri="{FF2B5EF4-FFF2-40B4-BE49-F238E27FC236}">
                  <a16:creationId xmlns:a16="http://schemas.microsoft.com/office/drawing/2014/main" id="{2A9BF0B9-E018-C34D-AF90-A1E44E7E5559}"/>
                </a:ext>
              </a:extLst>
            </p:cNvPr>
            <p:cNvSpPr txBox="1"/>
            <p:nvPr/>
          </p:nvSpPr>
          <p:spPr>
            <a:xfrm>
              <a:off x="4914304" y="1551170"/>
              <a:ext cx="766167" cy="9616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80" tIns="13970" rIns="2794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76DB65-1593-E644-9072-794ED50CA92F}"/>
              </a:ext>
            </a:extLst>
          </p:cNvPr>
          <p:cNvGrpSpPr/>
          <p:nvPr/>
        </p:nvGrpSpPr>
        <p:grpSpPr>
          <a:xfrm>
            <a:off x="566612" y="1197213"/>
            <a:ext cx="785812" cy="785812"/>
            <a:chOff x="4128492" y="1639093"/>
            <a:chExt cx="785812" cy="7858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C7827-57D3-934D-A39A-7D3FB082BF89}"/>
                </a:ext>
              </a:extLst>
            </p:cNvPr>
            <p:cNvSpPr/>
            <p:nvPr/>
          </p:nvSpPr>
          <p:spPr>
            <a:xfrm>
              <a:off x="4128492" y="1639093"/>
              <a:ext cx="785812" cy="785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605165"/>
                <a:satOff val="0"/>
                <a:lumOff val="-19804"/>
                <a:alphaOff val="0"/>
              </a:schemeClr>
            </a:fillRef>
            <a:effectRef idx="0">
              <a:schemeClr val="accent4">
                <a:hueOff val="605165"/>
                <a:satOff val="0"/>
                <a:lumOff val="-1980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AE73D757-E171-A84D-81B5-29E14DDF9884}"/>
                </a:ext>
              </a:extLst>
            </p:cNvPr>
            <p:cNvSpPr txBox="1"/>
            <p:nvPr/>
          </p:nvSpPr>
          <p:spPr>
            <a:xfrm>
              <a:off x="4243572" y="1754173"/>
              <a:ext cx="555652" cy="555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Output</a:t>
              </a:r>
              <a:endParaRPr lang="en-US" sz="1400" kern="1200" dirty="0"/>
            </a:p>
          </p:txBody>
        </p:sp>
      </p:grpSp>
      <p:sp>
        <p:nvSpPr>
          <p:cNvPr id="19" name="Google Shape;218;p33">
            <a:extLst>
              <a:ext uri="{FF2B5EF4-FFF2-40B4-BE49-F238E27FC236}">
                <a16:creationId xmlns:a16="http://schemas.microsoft.com/office/drawing/2014/main" id="{FCD2CCB0-99BD-9545-8115-0D493D399B3E}"/>
              </a:ext>
            </a:extLst>
          </p:cNvPr>
          <p:cNvSpPr txBox="1"/>
          <p:nvPr/>
        </p:nvSpPr>
        <p:spPr>
          <a:xfrm>
            <a:off x="1521646" y="903220"/>
            <a:ext cx="5581292" cy="74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algn="ctr"/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 keyword found,</a:t>
            </a:r>
          </a:p>
          <a:p>
            <a:pPr marL="457200" lvl="0" algn="ctr"/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corresponding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output.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EECC10B-DED2-9646-AE25-3E42F8D2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998245"/>
              </p:ext>
            </p:extLst>
          </p:nvPr>
        </p:nvGraphicFramePr>
        <p:xfrm>
          <a:off x="1751806" y="1813936"/>
          <a:ext cx="6096000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1757629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65624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Case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Folder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Output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Folder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single_!!!Found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timeout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 err="1"/>
                        <a:t>thread.txt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!!! Found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timeout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 err="1"/>
                        <a:t>thread.log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71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single_FATAL.txt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FATAL.log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7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single_start&amp;stop.txt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Not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found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any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keywords,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no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output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log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3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/>
                        <a:t>seconds_longseconds.txt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/>
                        <a:t>longseconds.log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82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exclude_0xe00f000a.txt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Not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found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any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keywords,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no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output</a:t>
                      </a:r>
                      <a:r>
                        <a:rPr lang="zh-TW" altLang="en-US" sz="12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70C0"/>
                          </a:solidFill>
                        </a:rPr>
                        <a:t>log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344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  <a:p>
                      <a:pPr algn="ctr"/>
                      <a:r>
                        <a:rPr lang="en-US" altLang="zh-TW" dirty="0" err="1"/>
                        <a:t>catch_exe</a:t>
                      </a:r>
                      <a:r>
                        <a:rPr lang="en-US" altLang="zh-TW" dirty="0"/>
                        <a:t>=~.</a:t>
                      </a:r>
                      <a:r>
                        <a:rPr lang="en-US" altLang="zh-TW" dirty="0" err="1"/>
                        <a:t>exe.txt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exe=~.</a:t>
                      </a:r>
                      <a:r>
                        <a:rPr lang="en-US" altLang="zh-TW" dirty="0" err="1"/>
                        <a:t>exe.log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8140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exe=~.</a:t>
                      </a:r>
                      <a:r>
                        <a:rPr lang="en-US" altLang="zh-TW" dirty="0" err="1"/>
                        <a:t>exe.csv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667616"/>
                  </a:ext>
                </a:extLst>
              </a:tr>
            </a:tbl>
          </a:graphicData>
        </a:graphic>
      </p:graphicFrame>
      <p:sp>
        <p:nvSpPr>
          <p:cNvPr id="33" name="Pentagon 32">
            <a:extLst>
              <a:ext uri="{FF2B5EF4-FFF2-40B4-BE49-F238E27FC236}">
                <a16:creationId xmlns:a16="http://schemas.microsoft.com/office/drawing/2014/main" id="{EAC126AB-58B1-9944-8EA0-E632C27BCF37}"/>
              </a:ext>
            </a:extLst>
          </p:cNvPr>
          <p:cNvSpPr/>
          <p:nvPr/>
        </p:nvSpPr>
        <p:spPr>
          <a:xfrm>
            <a:off x="5014925" y="3004093"/>
            <a:ext cx="2689558" cy="19905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C3C0B457-0B49-4E46-83A7-740C9B48E39D}"/>
              </a:ext>
            </a:extLst>
          </p:cNvPr>
          <p:cNvSpPr/>
          <p:nvPr/>
        </p:nvSpPr>
        <p:spPr>
          <a:xfrm>
            <a:off x="5014925" y="3739711"/>
            <a:ext cx="2689558" cy="19905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615F648D-6588-8343-BB40-0E60810E42D3}"/>
              </a:ext>
            </a:extLst>
          </p:cNvPr>
          <p:cNvSpPr/>
          <p:nvPr/>
        </p:nvSpPr>
        <p:spPr>
          <a:xfrm>
            <a:off x="5014925" y="2268475"/>
            <a:ext cx="2689558" cy="19905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80FE062C-BAA0-DA43-AB96-11BCE6B710C9}"/>
              </a:ext>
            </a:extLst>
          </p:cNvPr>
          <p:cNvSpPr/>
          <p:nvPr/>
        </p:nvSpPr>
        <p:spPr>
          <a:xfrm>
            <a:off x="5014925" y="2633007"/>
            <a:ext cx="2689558" cy="19905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E0577668-C9E7-C041-A715-04D22022D932}"/>
              </a:ext>
            </a:extLst>
          </p:cNvPr>
          <p:cNvSpPr/>
          <p:nvPr/>
        </p:nvSpPr>
        <p:spPr>
          <a:xfrm>
            <a:off x="5014925" y="3375179"/>
            <a:ext cx="2689558" cy="19905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5899CEBB-08BB-C94C-87FD-B1715E2AEBF9}"/>
              </a:ext>
            </a:extLst>
          </p:cNvPr>
          <p:cNvSpPr/>
          <p:nvPr/>
        </p:nvSpPr>
        <p:spPr>
          <a:xfrm>
            <a:off x="5014925" y="4113863"/>
            <a:ext cx="2689558" cy="19905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304AF1D3-2017-C44F-A27E-5403572704B6}"/>
              </a:ext>
            </a:extLst>
          </p:cNvPr>
          <p:cNvSpPr/>
          <p:nvPr/>
        </p:nvSpPr>
        <p:spPr>
          <a:xfrm>
            <a:off x="5014925" y="4502398"/>
            <a:ext cx="2689558" cy="19905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740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4" grpId="0" animBg="1"/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</a:t>
            </a:r>
            <a:r>
              <a:rPr lang="en-US" altLang="zh-TW" dirty="0"/>
              <a:t>Detail</a:t>
            </a:r>
            <a:r>
              <a:rPr lang="zh-TW" altLang="en-US" dirty="0"/>
              <a:t> </a:t>
            </a:r>
            <a:r>
              <a:rPr lang="zh-TW" dirty="0"/>
              <a:t>Design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2935FB-A456-874D-A6C5-C5A5C17941E6}"/>
              </a:ext>
            </a:extLst>
          </p:cNvPr>
          <p:cNvGrpSpPr/>
          <p:nvPr/>
        </p:nvGrpSpPr>
        <p:grpSpPr>
          <a:xfrm>
            <a:off x="965994" y="903220"/>
            <a:ext cx="1571625" cy="1373798"/>
            <a:chOff x="395882" y="1345100"/>
            <a:chExt cx="1571625" cy="1373798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815B617-C6F8-4548-AB56-C617E75FDE7C}"/>
                </a:ext>
              </a:extLst>
            </p:cNvPr>
            <p:cNvSpPr/>
            <p:nvPr/>
          </p:nvSpPr>
          <p:spPr>
            <a:xfrm>
              <a:off x="395882" y="1345100"/>
              <a:ext cx="1571625" cy="1373798"/>
            </a:xfrm>
            <a:prstGeom prst="rightArrow">
              <a:avLst>
                <a:gd name="adj1" fmla="val 70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ight Arrow 4">
              <a:extLst>
                <a:ext uri="{FF2B5EF4-FFF2-40B4-BE49-F238E27FC236}">
                  <a16:creationId xmlns:a16="http://schemas.microsoft.com/office/drawing/2014/main" id="{A3227F00-7A2B-FD4D-A242-73EDCFC8E67E}"/>
                </a:ext>
              </a:extLst>
            </p:cNvPr>
            <p:cNvSpPr txBox="1"/>
            <p:nvPr/>
          </p:nvSpPr>
          <p:spPr>
            <a:xfrm>
              <a:off x="788789" y="1551170"/>
              <a:ext cx="766167" cy="9616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80" tIns="13970" rIns="2794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7418B6-7FF6-5D43-94D1-763281956B3D}"/>
              </a:ext>
            </a:extLst>
          </p:cNvPr>
          <p:cNvGrpSpPr/>
          <p:nvPr/>
        </p:nvGrpSpPr>
        <p:grpSpPr>
          <a:xfrm>
            <a:off x="573088" y="1197213"/>
            <a:ext cx="785812" cy="785812"/>
            <a:chOff x="2976" y="1639093"/>
            <a:chExt cx="785812" cy="7858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ACB776-D637-644C-8861-FA4E35C26C17}"/>
                </a:ext>
              </a:extLst>
            </p:cNvPr>
            <p:cNvSpPr/>
            <p:nvPr/>
          </p:nvSpPr>
          <p:spPr>
            <a:xfrm>
              <a:off x="2976" y="1639093"/>
              <a:ext cx="785812" cy="785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B5AE5292-825F-1C4D-A6F2-EA7896B9C17D}"/>
                </a:ext>
              </a:extLst>
            </p:cNvPr>
            <p:cNvSpPr txBox="1"/>
            <p:nvPr/>
          </p:nvSpPr>
          <p:spPr>
            <a:xfrm>
              <a:off x="118056" y="1754173"/>
              <a:ext cx="555652" cy="555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600" kern="1200" dirty="0"/>
                <a:t>Input</a:t>
              </a:r>
              <a:endParaRPr lang="en-US" sz="1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958745-2FC6-1B48-AFED-D026B134A2C7}"/>
              </a:ext>
            </a:extLst>
          </p:cNvPr>
          <p:cNvGrpSpPr/>
          <p:nvPr/>
        </p:nvGrpSpPr>
        <p:grpSpPr>
          <a:xfrm>
            <a:off x="959518" y="903220"/>
            <a:ext cx="1571625" cy="1373798"/>
            <a:chOff x="4521398" y="1345100"/>
            <a:chExt cx="1571625" cy="1373798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F1AC800-A12A-074A-9353-38ED201991A4}"/>
                </a:ext>
              </a:extLst>
            </p:cNvPr>
            <p:cNvSpPr/>
            <p:nvPr/>
          </p:nvSpPr>
          <p:spPr>
            <a:xfrm>
              <a:off x="4521398" y="1345100"/>
              <a:ext cx="1571625" cy="1373798"/>
            </a:xfrm>
            <a:prstGeom prst="rightArrow">
              <a:avLst>
                <a:gd name="adj1" fmla="val 70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763805"/>
                <a:satOff val="-53063"/>
                <a:lumOff val="-5671"/>
                <a:alphaOff val="0"/>
              </a:schemeClr>
            </a:lnRef>
            <a:fillRef idx="1">
              <a:schemeClr val="accent4">
                <a:tint val="40000"/>
                <a:alpha val="90000"/>
                <a:hueOff val="763805"/>
                <a:satOff val="-53063"/>
                <a:lumOff val="-5671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763805"/>
                <a:satOff val="-53063"/>
                <a:lumOff val="-567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ight Arrow 4">
              <a:extLst>
                <a:ext uri="{FF2B5EF4-FFF2-40B4-BE49-F238E27FC236}">
                  <a16:creationId xmlns:a16="http://schemas.microsoft.com/office/drawing/2014/main" id="{2A9BF0B9-E018-C34D-AF90-A1E44E7E5559}"/>
                </a:ext>
              </a:extLst>
            </p:cNvPr>
            <p:cNvSpPr txBox="1"/>
            <p:nvPr/>
          </p:nvSpPr>
          <p:spPr>
            <a:xfrm>
              <a:off x="4914304" y="1551170"/>
              <a:ext cx="766167" cy="9616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880" tIns="13970" rIns="2794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76DB65-1593-E644-9072-794ED50CA92F}"/>
              </a:ext>
            </a:extLst>
          </p:cNvPr>
          <p:cNvGrpSpPr/>
          <p:nvPr/>
        </p:nvGrpSpPr>
        <p:grpSpPr>
          <a:xfrm>
            <a:off x="566612" y="1197213"/>
            <a:ext cx="785812" cy="785812"/>
            <a:chOff x="4128492" y="1639093"/>
            <a:chExt cx="785812" cy="7858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C7827-57D3-934D-A39A-7D3FB082BF89}"/>
                </a:ext>
              </a:extLst>
            </p:cNvPr>
            <p:cNvSpPr/>
            <p:nvPr/>
          </p:nvSpPr>
          <p:spPr>
            <a:xfrm>
              <a:off x="4128492" y="1639093"/>
              <a:ext cx="785812" cy="785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605165"/>
                <a:satOff val="0"/>
                <a:lumOff val="-19804"/>
                <a:alphaOff val="0"/>
              </a:schemeClr>
            </a:fillRef>
            <a:effectRef idx="0">
              <a:schemeClr val="accent4">
                <a:hueOff val="605165"/>
                <a:satOff val="0"/>
                <a:lumOff val="-1980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AE73D757-E171-A84D-81B5-29E14DDF9884}"/>
                </a:ext>
              </a:extLst>
            </p:cNvPr>
            <p:cNvSpPr txBox="1"/>
            <p:nvPr/>
          </p:nvSpPr>
          <p:spPr>
            <a:xfrm>
              <a:off x="4243572" y="1754173"/>
              <a:ext cx="555652" cy="5556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Output</a:t>
              </a:r>
              <a:endParaRPr lang="en-US" sz="1400" kern="12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170F092-A762-5C42-9F03-D0141966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53" y="1076229"/>
            <a:ext cx="7464478" cy="34641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2A1214-C9D6-6445-B73A-1C63CDE3D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98" y="1321845"/>
            <a:ext cx="3604933" cy="336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3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</a:t>
            </a:r>
            <a:r>
              <a:rPr lang="en-US" altLang="zh-TW" dirty="0"/>
              <a:t>Real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dirty="0"/>
          </a:p>
        </p:txBody>
      </p:sp>
      <p:sp>
        <p:nvSpPr>
          <p:cNvPr id="19" name="Google Shape;218;p33">
            <a:extLst>
              <a:ext uri="{FF2B5EF4-FFF2-40B4-BE49-F238E27FC236}">
                <a16:creationId xmlns:a16="http://schemas.microsoft.com/office/drawing/2014/main" id="{FCD2CCB0-99BD-9545-8115-0D493D399B3E}"/>
              </a:ext>
            </a:extLst>
          </p:cNvPr>
          <p:cNvSpPr txBox="1"/>
          <p:nvPr/>
        </p:nvSpPr>
        <p:spPr>
          <a:xfrm>
            <a:off x="1330667" y="1072476"/>
            <a:ext cx="6099132" cy="74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0A646F-87D7-854E-8F19-F4CA69D03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8" y="2781775"/>
            <a:ext cx="8435083" cy="867006"/>
          </a:xfrm>
          <a:prstGeom prst="rect">
            <a:avLst/>
          </a:prstGeom>
        </p:spPr>
      </p:pic>
      <p:sp>
        <p:nvSpPr>
          <p:cNvPr id="6" name="Google Shape;218;p33">
            <a:extLst>
              <a:ext uri="{FF2B5EF4-FFF2-40B4-BE49-F238E27FC236}">
                <a16:creationId xmlns:a16="http://schemas.microsoft.com/office/drawing/2014/main" id="{E7F367EA-8B5F-4E4F-A123-CFF06D0BF79D}"/>
              </a:ext>
            </a:extLst>
          </p:cNvPr>
          <p:cNvSpPr txBox="1"/>
          <p:nvPr/>
        </p:nvSpPr>
        <p:spPr>
          <a:xfrm>
            <a:off x="1330667" y="2198463"/>
            <a:ext cx="6099132" cy="74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serious!!!</a:t>
            </a:r>
          </a:p>
        </p:txBody>
      </p:sp>
    </p:spTree>
    <p:extLst>
      <p:ext uri="{BB962C8B-B14F-4D97-AF65-F5344CB8AC3E}">
        <p14:creationId xmlns:p14="http://schemas.microsoft.com/office/powerpoint/2010/main" val="1153520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</a:t>
            </a:r>
            <a:r>
              <a:rPr lang="en-US" altLang="zh-TW" dirty="0"/>
              <a:t>Real</a:t>
            </a:r>
            <a:r>
              <a:rPr lang="zh-TW" altLang="en-US" dirty="0"/>
              <a:t> </a:t>
            </a:r>
            <a:r>
              <a:rPr lang="en-US" altLang="zh-TW" dirty="0"/>
              <a:t>Case</a:t>
            </a:r>
            <a:endParaRPr dirty="0"/>
          </a:p>
        </p:txBody>
      </p:sp>
      <p:sp>
        <p:nvSpPr>
          <p:cNvPr id="19" name="Google Shape;218;p33">
            <a:extLst>
              <a:ext uri="{FF2B5EF4-FFF2-40B4-BE49-F238E27FC236}">
                <a16:creationId xmlns:a16="http://schemas.microsoft.com/office/drawing/2014/main" id="{FCD2CCB0-99BD-9545-8115-0D493D399B3E}"/>
              </a:ext>
            </a:extLst>
          </p:cNvPr>
          <p:cNvSpPr txBox="1"/>
          <p:nvPr/>
        </p:nvSpPr>
        <p:spPr>
          <a:xfrm>
            <a:off x="1330667" y="1072476"/>
            <a:ext cx="6099132" cy="74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A9E0FB-E357-964D-BB89-EB232731C14C}"/>
              </a:ext>
            </a:extLst>
          </p:cNvPr>
          <p:cNvGrpSpPr/>
          <p:nvPr/>
        </p:nvGrpSpPr>
        <p:grpSpPr>
          <a:xfrm>
            <a:off x="283306" y="2232704"/>
            <a:ext cx="8577388" cy="1692812"/>
            <a:chOff x="283306" y="2232704"/>
            <a:chExt cx="8577388" cy="16928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F3FF7D-E58A-7441-B3C2-37386EAEB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306" y="2232704"/>
              <a:ext cx="8577388" cy="1692812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AF3F69B-717E-DE47-9E58-D933D71C064E}"/>
                </a:ext>
              </a:extLst>
            </p:cNvPr>
            <p:cNvSpPr/>
            <p:nvPr/>
          </p:nvSpPr>
          <p:spPr>
            <a:xfrm>
              <a:off x="5316822" y="2483317"/>
              <a:ext cx="1112854" cy="11730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2FB01B4-76FE-1646-A099-E3E11E64EE3E}"/>
                </a:ext>
              </a:extLst>
            </p:cNvPr>
            <p:cNvSpPr/>
            <p:nvPr/>
          </p:nvSpPr>
          <p:spPr>
            <a:xfrm>
              <a:off x="5316822" y="2724305"/>
              <a:ext cx="1112854" cy="11730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222BDFD-7507-BE43-8F0C-02549624437B}"/>
                </a:ext>
              </a:extLst>
            </p:cNvPr>
            <p:cNvSpPr/>
            <p:nvPr/>
          </p:nvSpPr>
          <p:spPr>
            <a:xfrm>
              <a:off x="5316822" y="2961802"/>
              <a:ext cx="1112854" cy="11730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877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</a:t>
            </a:r>
            <a:r>
              <a:rPr lang="en-US" altLang="zh-TW" dirty="0"/>
              <a:t>Automation</a:t>
            </a:r>
            <a:endParaRPr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C98F1D7-BF17-8C48-B54A-A823AEDF94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63996-7C7B-D948-8C47-101F9C79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75" y="903220"/>
            <a:ext cx="6550649" cy="4400900"/>
          </a:xfrm>
          <a:prstGeom prst="rect">
            <a:avLst/>
          </a:prstGeom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93C90C27-1E2A-3E4A-B9AB-8D5BB72E5A50}"/>
              </a:ext>
            </a:extLst>
          </p:cNvPr>
          <p:cNvSpPr/>
          <p:nvPr/>
        </p:nvSpPr>
        <p:spPr>
          <a:xfrm>
            <a:off x="5609691" y="2321958"/>
            <a:ext cx="606175" cy="339047"/>
          </a:xfrm>
          <a:prstGeom prst="cube">
            <a:avLst>
              <a:gd name="adj" fmla="val 13136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b="1" dirty="0">
                <a:solidFill>
                  <a:schemeClr val="tx1">
                    <a:lumMod val="50000"/>
                  </a:schemeClr>
                </a:solidFill>
              </a:rPr>
              <a:t>AM</a:t>
            </a:r>
            <a:r>
              <a:rPr lang="zh-TW" altLang="en-US" sz="7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TW" sz="700" b="1" dirty="0">
                <a:solidFill>
                  <a:schemeClr val="tx1">
                    <a:lumMod val="50000"/>
                  </a:schemeClr>
                </a:solidFill>
              </a:rPr>
              <a:t>Log</a:t>
            </a:r>
            <a:r>
              <a:rPr lang="zh-TW" altLang="en-US" sz="7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TW" sz="700" b="1" dirty="0">
                <a:solidFill>
                  <a:schemeClr val="tx1">
                    <a:lumMod val="50000"/>
                  </a:schemeClr>
                </a:solidFill>
              </a:rPr>
              <a:t>Analyzer</a:t>
            </a:r>
            <a:endParaRPr lang="en-US" sz="7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</a:t>
            </a:r>
            <a:r>
              <a:rPr lang="en-US" altLang="zh-TW" dirty="0"/>
              <a:t>Value</a:t>
            </a:r>
            <a:endParaRPr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6F518E4-E1B8-404B-B3D2-9A89E71A0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367115"/>
              </p:ext>
            </p:extLst>
          </p:nvPr>
        </p:nvGraphicFramePr>
        <p:xfrm>
          <a:off x="1399309" y="7995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5076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/>
        </p:nvSpPr>
        <p:spPr>
          <a:xfrm>
            <a:off x="0" y="1981784"/>
            <a:ext cx="9144000" cy="117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zh-TW" alt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zh-TW" alt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learned</a:t>
            </a:r>
            <a:r>
              <a:rPr lang="zh-TW" alt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zh-TW" alt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zh-TW" alt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internship?</a:t>
            </a:r>
            <a:endParaRPr lang="en-US" sz="2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zh-TW" alt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zh-TW" alt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zh-TW" alt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lang="en-US" altLang="zh-TW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13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573088" y="808033"/>
            <a:ext cx="8004300" cy="355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ED1C24"/>
              </a:buClr>
              <a:buSzPts val="2400"/>
              <a:buFont typeface="Arial"/>
              <a:buChar char="•"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My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Project</a:t>
            </a:r>
            <a:endParaRPr dirty="0"/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Zen1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</a:t>
            </a: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480"/>
              </a:spcBef>
              <a:buClr>
                <a:srgbClr val="ED1C24"/>
              </a:buClr>
              <a:buSzPts val="2400"/>
              <a:buFont typeface="Arial"/>
              <a:buChar char="•"/>
            </a:pPr>
            <a:r>
              <a:rPr lang="en-US" altLang="zh-TW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Learning</a:t>
            </a: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ED1C24"/>
              </a:buClr>
              <a:buSzPts val="2400"/>
              <a:buFont typeface="Arial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595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Learning</a:t>
            </a:r>
            <a:r>
              <a:rPr lang="zh-TW" dirty="0"/>
              <a:t> </a:t>
            </a:r>
            <a:r>
              <a:rPr lang="en-US" altLang="zh-TW" dirty="0"/>
              <a:t>–</a:t>
            </a:r>
            <a:r>
              <a:rPr lang="zh-TW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endParaRPr dirty="0"/>
          </a:p>
        </p:txBody>
      </p:sp>
      <p:sp>
        <p:nvSpPr>
          <p:cNvPr id="10" name="Google Shape;165;p27">
            <a:extLst>
              <a:ext uri="{FF2B5EF4-FFF2-40B4-BE49-F238E27FC236}">
                <a16:creationId xmlns:a16="http://schemas.microsoft.com/office/drawing/2014/main" id="{6FCEB3D8-109C-7943-98CD-E6B909E3916E}"/>
              </a:ext>
            </a:extLst>
          </p:cNvPr>
          <p:cNvSpPr/>
          <p:nvPr/>
        </p:nvSpPr>
        <p:spPr>
          <a:xfrm>
            <a:off x="1146167" y="1115467"/>
            <a:ext cx="7140420" cy="1944972"/>
          </a:xfrm>
          <a:prstGeom prst="cloud">
            <a:avLst/>
          </a:prstGeom>
          <a:solidFill>
            <a:srgbClr val="E6B8A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Technology</a:t>
            </a:r>
            <a:r>
              <a:rPr lang="zh-TW" altLang="en-US" sz="3600" dirty="0"/>
              <a:t> </a:t>
            </a:r>
            <a:r>
              <a:rPr lang="en-US" altLang="zh-TW" sz="3600" dirty="0"/>
              <a:t>?</a:t>
            </a:r>
            <a:endParaRPr sz="3600" dirty="0"/>
          </a:p>
        </p:txBody>
      </p:sp>
      <p:pic>
        <p:nvPicPr>
          <p:cNvPr id="11" name="Google Shape;168;p27">
            <a:extLst>
              <a:ext uri="{FF2B5EF4-FFF2-40B4-BE49-F238E27FC236}">
                <a16:creationId xmlns:a16="http://schemas.microsoft.com/office/drawing/2014/main" id="{619110AE-F1AA-3D4B-9446-792DE0D31C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879" y="2841592"/>
            <a:ext cx="2155925" cy="21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5;p27">
            <a:extLst>
              <a:ext uri="{FF2B5EF4-FFF2-40B4-BE49-F238E27FC236}">
                <a16:creationId xmlns:a16="http://schemas.microsoft.com/office/drawing/2014/main" id="{0FB52E5B-1915-5447-A63A-C84F27492790}"/>
              </a:ext>
            </a:extLst>
          </p:cNvPr>
          <p:cNvSpPr/>
          <p:nvPr/>
        </p:nvSpPr>
        <p:spPr>
          <a:xfrm>
            <a:off x="1146167" y="1126238"/>
            <a:ext cx="7140420" cy="1944972"/>
          </a:xfrm>
          <a:prstGeom prst="cloud">
            <a:avLst/>
          </a:prstGeom>
          <a:solidFill>
            <a:srgbClr val="E6B8A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Feedback</a:t>
            </a:r>
            <a:r>
              <a:rPr lang="zh-TW" altLang="en-US" sz="2800" dirty="0"/>
              <a:t> </a:t>
            </a:r>
            <a:r>
              <a:rPr lang="en-US" altLang="zh-TW" sz="2800" dirty="0"/>
              <a:t>from</a:t>
            </a:r>
            <a:r>
              <a:rPr lang="zh-TW" altLang="en-US" sz="2800" dirty="0"/>
              <a:t> </a:t>
            </a:r>
            <a:r>
              <a:rPr lang="en-US" altLang="zh-TW" sz="2800" dirty="0"/>
              <a:t>my</a:t>
            </a:r>
            <a:r>
              <a:rPr lang="zh-TW" altLang="en-US" sz="2800" dirty="0"/>
              <a:t> </a:t>
            </a:r>
            <a:r>
              <a:rPr lang="en-US" altLang="zh-TW" sz="2800" dirty="0"/>
              <a:t>team!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2276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Learning</a:t>
            </a:r>
            <a:r>
              <a:rPr lang="zh-TW" dirty="0"/>
              <a:t> </a:t>
            </a:r>
            <a:r>
              <a:rPr lang="en-US" altLang="zh-TW" dirty="0"/>
              <a:t>–</a:t>
            </a:r>
            <a:r>
              <a:rPr lang="zh-TW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ED16F91-7A3A-244A-BB1F-8BFDE1ABE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61336"/>
              </p:ext>
            </p:extLst>
          </p:nvPr>
        </p:nvGraphicFramePr>
        <p:xfrm>
          <a:off x="1763730" y="1067607"/>
          <a:ext cx="5616539" cy="3700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0245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>
            <a:spLocks noGrp="1"/>
          </p:cNvSpPr>
          <p:nvPr>
            <p:ph type="sldNum" idx="12"/>
          </p:nvPr>
        </p:nvSpPr>
        <p:spPr>
          <a:xfrm>
            <a:off x="70104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-100" y="3147175"/>
            <a:ext cx="91440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Thank you for your listening!</a:t>
            </a:r>
            <a:endParaRPr sz="3600" b="0" u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338" y="747725"/>
            <a:ext cx="2548928" cy="2548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88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/>
        </p:nvSpPr>
        <p:spPr>
          <a:xfrm>
            <a:off x="672600" y="1995498"/>
            <a:ext cx="7798800" cy="115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My</a:t>
            </a:r>
            <a:r>
              <a:rPr lang="zh-TW" alt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zh-TW" alt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zh-TW" alt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zh-TW" alt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endParaRPr sz="2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altLang="zh-TW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</a:t>
            </a:r>
            <a:r>
              <a:rPr lang="zh-TW" alt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 </a:t>
            </a:r>
            <a:r>
              <a:rPr lang="en-US" altLang="zh-TW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Analyzer</a:t>
            </a:r>
            <a:r>
              <a:rPr lang="zh-TW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24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Zen1 Challenge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(1/3)</a:t>
            </a:r>
            <a:endParaRPr dirty="0"/>
          </a:p>
        </p:txBody>
      </p:sp>
      <p:sp>
        <p:nvSpPr>
          <p:cNvPr id="4" name="Google Shape;218;p33">
            <a:extLst>
              <a:ext uri="{FF2B5EF4-FFF2-40B4-BE49-F238E27FC236}">
                <a16:creationId xmlns:a16="http://schemas.microsoft.com/office/drawing/2014/main" id="{2CE9996A-302A-2749-966D-07538DEAE74E}"/>
              </a:ext>
            </a:extLst>
          </p:cNvPr>
          <p:cNvSpPr txBox="1"/>
          <p:nvPr/>
        </p:nvSpPr>
        <p:spPr>
          <a:xfrm>
            <a:off x="665452" y="1600507"/>
            <a:ext cx="7628802" cy="16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lvl="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Zen-DevOps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daily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</a:p>
          <a:p>
            <a:pPr marL="800100" lvl="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lvl="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Engineers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(SEG)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173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Zen1 Challenge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(2/3)</a:t>
            </a:r>
            <a:endParaRPr dirty="0"/>
          </a:p>
        </p:txBody>
      </p:sp>
      <p:sp>
        <p:nvSpPr>
          <p:cNvPr id="4" name="Google Shape;218;p33">
            <a:extLst>
              <a:ext uri="{FF2B5EF4-FFF2-40B4-BE49-F238E27FC236}">
                <a16:creationId xmlns:a16="http://schemas.microsoft.com/office/drawing/2014/main" id="{2CE9996A-302A-2749-966D-07538DEAE74E}"/>
              </a:ext>
            </a:extLst>
          </p:cNvPr>
          <p:cNvSpPr txBox="1"/>
          <p:nvPr/>
        </p:nvSpPr>
        <p:spPr>
          <a:xfrm>
            <a:off x="804297" y="1166398"/>
            <a:ext cx="7304400" cy="3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algn="ctr"/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AMSP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(Anti-Malware Solution Platform)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</a:p>
        </p:txBody>
      </p:sp>
      <p:sp>
        <p:nvSpPr>
          <p:cNvPr id="12" name="Google Shape;218;p33">
            <a:extLst>
              <a:ext uri="{FF2B5EF4-FFF2-40B4-BE49-F238E27FC236}">
                <a16:creationId xmlns:a16="http://schemas.microsoft.com/office/drawing/2014/main" id="{DF59C648-10F2-E84A-B13C-0AA7AF9061A6}"/>
              </a:ext>
            </a:extLst>
          </p:cNvPr>
          <p:cNvSpPr txBox="1"/>
          <p:nvPr/>
        </p:nvSpPr>
        <p:spPr>
          <a:xfrm>
            <a:off x="627703" y="2108580"/>
            <a:ext cx="7657588" cy="9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algn="ctr"/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AMSP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 files contains many different module logs,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are difficult for engineers to identify</a:t>
            </a:r>
            <a:r>
              <a:rPr lang="zh-TW" alt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559932-0CC6-B44F-9531-E363A54B1AD5}"/>
              </a:ext>
            </a:extLst>
          </p:cNvPr>
          <p:cNvGrpSpPr/>
          <p:nvPr/>
        </p:nvGrpSpPr>
        <p:grpSpPr>
          <a:xfrm>
            <a:off x="283306" y="1846649"/>
            <a:ext cx="8577388" cy="2702660"/>
            <a:chOff x="283306" y="1879600"/>
            <a:chExt cx="8577388" cy="27026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2C8617-53A2-5743-83F6-3AFF355EA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306" y="1879600"/>
              <a:ext cx="8577388" cy="2702660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6DC0F8A-3739-2948-908D-BDB4D35C5320}"/>
                </a:ext>
              </a:extLst>
            </p:cNvPr>
            <p:cNvSpPr/>
            <p:nvPr/>
          </p:nvSpPr>
          <p:spPr>
            <a:xfrm>
              <a:off x="3335383" y="1898469"/>
              <a:ext cx="722811" cy="130628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5E6E583-AD75-B14A-A4B8-29E9A9D892E2}"/>
                </a:ext>
              </a:extLst>
            </p:cNvPr>
            <p:cNvSpPr/>
            <p:nvPr/>
          </p:nvSpPr>
          <p:spPr>
            <a:xfrm>
              <a:off x="2904308" y="2497727"/>
              <a:ext cx="1058092" cy="130628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DEE5FF3-9BE2-B94F-82F5-082EE749B1D2}"/>
                </a:ext>
              </a:extLst>
            </p:cNvPr>
            <p:cNvSpPr/>
            <p:nvPr/>
          </p:nvSpPr>
          <p:spPr>
            <a:xfrm>
              <a:off x="3335382" y="2874849"/>
              <a:ext cx="1480457" cy="130628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9E08208-3D0A-544E-9EDA-AB0DEEB4E928}"/>
                </a:ext>
              </a:extLst>
            </p:cNvPr>
            <p:cNvSpPr/>
            <p:nvPr/>
          </p:nvSpPr>
          <p:spPr>
            <a:xfrm>
              <a:off x="2904308" y="2628355"/>
              <a:ext cx="1301932" cy="130628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15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DD98DB-3372-E74D-9D98-03043E5C8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03" y="1439261"/>
            <a:ext cx="7571268" cy="2385641"/>
          </a:xfrm>
          <a:prstGeom prst="rect">
            <a:avLst/>
          </a:prstGeom>
        </p:spPr>
      </p:pic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lvl="0" algn="ctr"/>
            <a:r>
              <a:rPr lang="en-US" altLang="zh-TW" dirty="0"/>
              <a:t>Zen1 Challenge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(3/3)</a:t>
            </a:r>
            <a:endParaRPr dirty="0"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922" y="896166"/>
            <a:ext cx="909050" cy="97898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/>
          <p:nvPr/>
        </p:nvSpPr>
        <p:spPr>
          <a:xfrm>
            <a:off x="480397" y="709119"/>
            <a:ext cx="1694100" cy="1450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C97738-17A8-E345-A613-FDAE0EFC9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39" y="914454"/>
            <a:ext cx="8004300" cy="3714703"/>
          </a:xfrm>
          <a:prstGeom prst="rect">
            <a:avLst/>
          </a:prstGeom>
        </p:spPr>
      </p:pic>
      <p:pic>
        <p:nvPicPr>
          <p:cNvPr id="243" name="Google Shape;24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5295" y="799636"/>
            <a:ext cx="1059402" cy="97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31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Objective</a:t>
            </a:r>
            <a:endParaRPr dirty="0"/>
          </a:p>
        </p:txBody>
      </p:sp>
      <p:sp>
        <p:nvSpPr>
          <p:cNvPr id="203" name="Google Shape;203;p32"/>
          <p:cNvSpPr txBox="1"/>
          <p:nvPr/>
        </p:nvSpPr>
        <p:spPr>
          <a:xfrm>
            <a:off x="1574650" y="1024800"/>
            <a:ext cx="60012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172B4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main purpose is to help engineers find </a:t>
            </a:r>
            <a:endParaRPr sz="2000" b="1" dirty="0">
              <a:solidFill>
                <a:srgbClr val="172B4D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172B4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problems much easier from a large number of log files.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t="8450" b="-8450"/>
          <a:stretch/>
        </p:blipFill>
        <p:spPr>
          <a:xfrm>
            <a:off x="1655850" y="2216650"/>
            <a:ext cx="2669100" cy="26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650" y="1922411"/>
            <a:ext cx="909050" cy="97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t="8450" b="-8450"/>
          <a:stretch/>
        </p:blipFill>
        <p:spPr>
          <a:xfrm>
            <a:off x="4765300" y="2216650"/>
            <a:ext cx="2669100" cy="26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800" y="1922400"/>
            <a:ext cx="1059402" cy="9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4147450" y="3025875"/>
            <a:ext cx="855600" cy="42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08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</a:t>
            </a:r>
            <a:r>
              <a:rPr lang="en-US" altLang="zh-TW" dirty="0"/>
              <a:t>Overall</a:t>
            </a:r>
            <a:r>
              <a:rPr lang="zh-TW" altLang="en-US" dirty="0"/>
              <a:t> </a:t>
            </a:r>
            <a:r>
              <a:rPr lang="zh-TW" dirty="0"/>
              <a:t>Design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0FA19-73E0-0441-973E-F0B6174DC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63" y="903220"/>
            <a:ext cx="7905525" cy="36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0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573088" y="371920"/>
            <a:ext cx="8004300" cy="531300"/>
          </a:xfrm>
          <a:prstGeom prst="rect">
            <a:avLst/>
          </a:prstGeom>
        </p:spPr>
        <p:txBody>
          <a:bodyPr spcFirstLastPara="1" wrap="square" lIns="0" tIns="0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Log </a:t>
            </a:r>
            <a:r>
              <a:rPr lang="en-US" altLang="zh-TW" dirty="0"/>
              <a:t>Analyzer</a:t>
            </a:r>
            <a:r>
              <a:rPr lang="zh-TW" dirty="0"/>
              <a:t> - </a:t>
            </a:r>
            <a:r>
              <a:rPr lang="en-US" altLang="zh-TW" dirty="0"/>
              <a:t>Detail</a:t>
            </a:r>
            <a:r>
              <a:rPr lang="zh-TW" altLang="en-US" dirty="0"/>
              <a:t> </a:t>
            </a:r>
            <a:r>
              <a:rPr lang="zh-TW" dirty="0"/>
              <a:t>Design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5FA0808-00B1-0C40-B8A6-20375B13B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177575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57402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_Corporate_Template_150506">
  <a:themeElements>
    <a:clrScheme name="TM Final">
      <a:dk1>
        <a:srgbClr val="4D4D4F"/>
      </a:dk1>
      <a:lt1>
        <a:srgbClr val="FFFFFF"/>
      </a:lt1>
      <a:dk2>
        <a:srgbClr val="D71920"/>
      </a:dk2>
      <a:lt2>
        <a:srgbClr val="B01116"/>
      </a:lt2>
      <a:accent1>
        <a:srgbClr val="E6E7E8"/>
      </a:accent1>
      <a:accent2>
        <a:srgbClr val="F57B20"/>
      </a:accent2>
      <a:accent3>
        <a:srgbClr val="D60C8C"/>
      </a:accent3>
      <a:accent4>
        <a:srgbClr val="00A4E4"/>
      </a:accent4>
      <a:accent5>
        <a:srgbClr val="00467F"/>
      </a:accent5>
      <a:accent6>
        <a:srgbClr val="00A94F"/>
      </a:accent6>
      <a:hlink>
        <a:srgbClr val="B01116"/>
      </a:hlink>
      <a:folHlink>
        <a:srgbClr val="D7192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8702</TotalTime>
  <Words>1452</Words>
  <Application>Microsoft Macintosh PowerPoint</Application>
  <PresentationFormat>On-screen Show (16:9)</PresentationFormat>
  <Paragraphs>168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Arial</vt:lpstr>
      <vt:lpstr>Simple Light</vt:lpstr>
      <vt:lpstr>PPT_Corporate_Template_150506</vt:lpstr>
      <vt:lpstr>Final Presentation in Trend</vt:lpstr>
      <vt:lpstr>Outline</vt:lpstr>
      <vt:lpstr>PowerPoint Presentation</vt:lpstr>
      <vt:lpstr>Zen1 Challenge &amp; Solution (1/3)</vt:lpstr>
      <vt:lpstr>Zen1 Challenge &amp; Solution (2/3)</vt:lpstr>
      <vt:lpstr>Zen1 Challenge &amp; Solution (3/3)</vt:lpstr>
      <vt:lpstr>Log Analyzer - Objective</vt:lpstr>
      <vt:lpstr>Log Analyzer - Overall Design</vt:lpstr>
      <vt:lpstr>Log Analyzer - Detail Design</vt:lpstr>
      <vt:lpstr>Log Analyzer - Detail Design</vt:lpstr>
      <vt:lpstr>Log Analyzer - Detail Design</vt:lpstr>
      <vt:lpstr>Log Analyzer - Detail Design</vt:lpstr>
      <vt:lpstr>Log Analyzer - Detail Design</vt:lpstr>
      <vt:lpstr>Log Analyzer - Detail Design</vt:lpstr>
      <vt:lpstr>Log Analyzer - Real Case</vt:lpstr>
      <vt:lpstr>Log Analyzer - Real Case</vt:lpstr>
      <vt:lpstr>Log Analyzer - Automation</vt:lpstr>
      <vt:lpstr>Log Analyzer - Value</vt:lpstr>
      <vt:lpstr>PowerPoint Presentation</vt:lpstr>
      <vt:lpstr>Learning – In Project</vt:lpstr>
      <vt:lpstr>Learning – In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Zen</dc:title>
  <cp:lastModifiedBy>Microsoft Office User</cp:lastModifiedBy>
  <cp:revision>99</cp:revision>
  <dcterms:modified xsi:type="dcterms:W3CDTF">2019-08-22T08:06:55Z</dcterms:modified>
</cp:coreProperties>
</file>